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01" r:id="rId3"/>
    <p:sldId id="302" r:id="rId4"/>
    <p:sldId id="313" r:id="rId5"/>
    <p:sldId id="303" r:id="rId6"/>
    <p:sldId id="311" r:id="rId7"/>
    <p:sldId id="314" r:id="rId8"/>
    <p:sldId id="304" r:id="rId9"/>
    <p:sldId id="305" r:id="rId10"/>
    <p:sldId id="312" r:id="rId11"/>
    <p:sldId id="296" r:id="rId12"/>
    <p:sldId id="275"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562B9A-01ED-034F-AC8D-6E714E13E0F6}">
          <p14:sldIdLst>
            <p14:sldId id="256"/>
            <p14:sldId id="301"/>
            <p14:sldId id="302"/>
            <p14:sldId id="313"/>
            <p14:sldId id="303"/>
            <p14:sldId id="311"/>
            <p14:sldId id="314"/>
            <p14:sldId id="304"/>
            <p14:sldId id="305"/>
            <p14:sldId id="312"/>
            <p14:sldId id="296"/>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179"/>
    <a:srgbClr val="482E92"/>
    <a:srgbClr val="B5A5E3"/>
    <a:srgbClr val="5F259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76783" autoAdjust="0"/>
  </p:normalViewPr>
  <p:slideViewPr>
    <p:cSldViewPr snapToGrid="0">
      <p:cViewPr varScale="1">
        <p:scale>
          <a:sx n="88" d="100"/>
          <a:sy n="88" d="100"/>
        </p:scale>
        <p:origin x="135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9D86C-EBD7-43D8-A822-F11F086F186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6CD743A-1932-4474-985B-42870BBE7BC7}">
      <dgm:prSet phldrT="[Text]" custT="1"/>
      <dgm:spPr>
        <a:solidFill>
          <a:schemeClr val="accent1">
            <a:lumMod val="50000"/>
          </a:schemeClr>
        </a:solidFill>
      </dgm:spPr>
      <dgm:t>
        <a:bodyPr/>
        <a:lstStyle/>
        <a:p>
          <a:r>
            <a:rPr lang="en-US" sz="2200" b="1" dirty="0"/>
            <a:t>Values</a:t>
          </a:r>
        </a:p>
      </dgm:t>
    </dgm:pt>
    <dgm:pt modelId="{22CBF6CA-CE20-4733-B4B3-96D13B8592DF}" type="parTrans" cxnId="{5B14E866-F5AD-4285-84DC-DE2BCC840AF7}">
      <dgm:prSet/>
      <dgm:spPr/>
      <dgm:t>
        <a:bodyPr/>
        <a:lstStyle/>
        <a:p>
          <a:endParaRPr lang="en-US"/>
        </a:p>
      </dgm:t>
    </dgm:pt>
    <dgm:pt modelId="{1693478E-39C2-49D4-AC3E-02AF02344E26}" type="sibTrans" cxnId="{5B14E866-F5AD-4285-84DC-DE2BCC840AF7}">
      <dgm:prSet/>
      <dgm:spPr>
        <a:solidFill>
          <a:schemeClr val="accent1">
            <a:lumMod val="50000"/>
          </a:schemeClr>
        </a:solidFill>
      </dgm:spPr>
      <dgm:t>
        <a:bodyPr/>
        <a:lstStyle/>
        <a:p>
          <a:endParaRPr lang="en-US" dirty="0"/>
        </a:p>
      </dgm:t>
    </dgm:pt>
    <dgm:pt modelId="{BE0A0011-CC43-4616-B986-A73B0E15C992}">
      <dgm:prSet phldrT="[Text]" custT="1"/>
      <dgm:spPr>
        <a:solidFill>
          <a:schemeClr val="accent1">
            <a:lumMod val="50000"/>
          </a:schemeClr>
        </a:solidFill>
      </dgm:spPr>
      <dgm:t>
        <a:bodyPr/>
        <a:lstStyle/>
        <a:p>
          <a:r>
            <a:rPr lang="en-US" sz="2000" dirty="0"/>
            <a:t>Out-comes</a:t>
          </a:r>
        </a:p>
      </dgm:t>
    </dgm:pt>
    <dgm:pt modelId="{861FC378-8EC6-4E08-943D-DF8085D81B73}" type="parTrans" cxnId="{B5CF01F0-1BCD-4564-ADFD-7A285E8807BA}">
      <dgm:prSet/>
      <dgm:spPr/>
      <dgm:t>
        <a:bodyPr/>
        <a:lstStyle/>
        <a:p>
          <a:endParaRPr lang="en-US"/>
        </a:p>
      </dgm:t>
    </dgm:pt>
    <dgm:pt modelId="{8B5F96FD-78E4-4449-8749-43B9CA7B0071}" type="sibTrans" cxnId="{B5CF01F0-1BCD-4564-ADFD-7A285E8807BA}">
      <dgm:prSet/>
      <dgm:spPr>
        <a:solidFill>
          <a:schemeClr val="accent1">
            <a:lumMod val="50000"/>
          </a:schemeClr>
        </a:solidFill>
      </dgm:spPr>
      <dgm:t>
        <a:bodyPr/>
        <a:lstStyle/>
        <a:p>
          <a:endParaRPr lang="en-US"/>
        </a:p>
      </dgm:t>
    </dgm:pt>
    <dgm:pt modelId="{E71AC3A5-84ED-4C75-AD57-535D8DDF9785}">
      <dgm:prSet phldrT="[Text]" custT="1"/>
      <dgm:spPr>
        <a:solidFill>
          <a:schemeClr val="accent1">
            <a:lumMod val="50000"/>
          </a:schemeClr>
        </a:solidFill>
      </dgm:spPr>
      <dgm:t>
        <a:bodyPr/>
        <a:lstStyle/>
        <a:p>
          <a:r>
            <a:rPr lang="en-US" sz="2000" dirty="0"/>
            <a:t>Assess-</a:t>
          </a:r>
          <a:r>
            <a:rPr lang="en-US" sz="2000" dirty="0" err="1"/>
            <a:t>ment</a:t>
          </a:r>
          <a:endParaRPr lang="en-US" sz="2000" dirty="0"/>
        </a:p>
      </dgm:t>
    </dgm:pt>
    <dgm:pt modelId="{1B48D9AC-4759-4243-9796-D6D29950FE06}" type="parTrans" cxnId="{456F7760-1409-4FE0-A27F-1E7F636265A1}">
      <dgm:prSet/>
      <dgm:spPr/>
      <dgm:t>
        <a:bodyPr/>
        <a:lstStyle/>
        <a:p>
          <a:endParaRPr lang="en-US"/>
        </a:p>
      </dgm:t>
    </dgm:pt>
    <dgm:pt modelId="{20D7B778-63D7-4A3B-AB95-F85519179D70}" type="sibTrans" cxnId="{456F7760-1409-4FE0-A27F-1E7F636265A1}">
      <dgm:prSet/>
      <dgm:spPr>
        <a:solidFill>
          <a:schemeClr val="accent1">
            <a:lumMod val="50000"/>
          </a:schemeClr>
        </a:solidFill>
      </dgm:spPr>
      <dgm:t>
        <a:bodyPr/>
        <a:lstStyle/>
        <a:p>
          <a:endParaRPr lang="en-US"/>
        </a:p>
      </dgm:t>
    </dgm:pt>
    <dgm:pt modelId="{870348AD-E8CD-4DB2-BA78-1EA304CBB26A}">
      <dgm:prSet phldrT="[Text]" custT="1"/>
      <dgm:spPr>
        <a:solidFill>
          <a:schemeClr val="accent1">
            <a:lumMod val="50000"/>
          </a:schemeClr>
        </a:solidFill>
      </dgm:spPr>
      <dgm:t>
        <a:bodyPr/>
        <a:lstStyle/>
        <a:p>
          <a:r>
            <a:rPr lang="en-US" sz="2000" dirty="0" err="1"/>
            <a:t>Reflec-tion</a:t>
          </a:r>
          <a:endParaRPr lang="en-US" sz="2000" dirty="0"/>
        </a:p>
      </dgm:t>
    </dgm:pt>
    <dgm:pt modelId="{A1C95116-2210-4530-B226-2BD48FD66D43}" type="parTrans" cxnId="{4C6EDD59-5217-45A8-88A4-54002CE55C8D}">
      <dgm:prSet/>
      <dgm:spPr/>
      <dgm:t>
        <a:bodyPr/>
        <a:lstStyle/>
        <a:p>
          <a:endParaRPr lang="en-US"/>
        </a:p>
      </dgm:t>
    </dgm:pt>
    <dgm:pt modelId="{AFA9BA30-5D29-49FC-BB9A-C4FB0B10AC79}" type="sibTrans" cxnId="{4C6EDD59-5217-45A8-88A4-54002CE55C8D}">
      <dgm:prSet/>
      <dgm:spPr>
        <a:solidFill>
          <a:schemeClr val="accent1">
            <a:lumMod val="50000"/>
          </a:schemeClr>
        </a:solidFill>
      </dgm:spPr>
      <dgm:t>
        <a:bodyPr/>
        <a:lstStyle/>
        <a:p>
          <a:endParaRPr lang="en-US"/>
        </a:p>
      </dgm:t>
    </dgm:pt>
    <dgm:pt modelId="{FA46CA1A-947F-44A4-A841-81231C4D2584}">
      <dgm:prSet phldrT="[Text]" custT="1"/>
      <dgm:spPr>
        <a:solidFill>
          <a:schemeClr val="accent1">
            <a:lumMod val="50000"/>
          </a:schemeClr>
        </a:solidFill>
      </dgm:spPr>
      <dgm:t>
        <a:bodyPr/>
        <a:lstStyle/>
        <a:p>
          <a:r>
            <a:rPr lang="en-US" sz="2000" dirty="0"/>
            <a:t>Closing the Loop</a:t>
          </a:r>
        </a:p>
      </dgm:t>
    </dgm:pt>
    <dgm:pt modelId="{1E108915-8D70-4C04-8200-9B26384B8C12}" type="parTrans" cxnId="{94C3B4B1-7DC6-43FE-B072-BFFCD6F35FA0}">
      <dgm:prSet/>
      <dgm:spPr/>
      <dgm:t>
        <a:bodyPr/>
        <a:lstStyle/>
        <a:p>
          <a:endParaRPr lang="en-US"/>
        </a:p>
      </dgm:t>
    </dgm:pt>
    <dgm:pt modelId="{3C263B34-9E1F-479C-859C-F8B4A2BFF722}" type="sibTrans" cxnId="{94C3B4B1-7DC6-43FE-B072-BFFCD6F35FA0}">
      <dgm:prSet/>
      <dgm:spPr>
        <a:solidFill>
          <a:schemeClr val="accent1">
            <a:lumMod val="50000"/>
          </a:schemeClr>
        </a:solidFill>
      </dgm:spPr>
      <dgm:t>
        <a:bodyPr/>
        <a:lstStyle/>
        <a:p>
          <a:endParaRPr lang="en-US" dirty="0"/>
        </a:p>
      </dgm:t>
    </dgm:pt>
    <dgm:pt modelId="{7C946E42-7CF2-45E5-A0BC-6B4CED5BCBAD}">
      <dgm:prSet custT="1"/>
      <dgm:spPr>
        <a:solidFill>
          <a:schemeClr val="accent1">
            <a:lumMod val="50000"/>
          </a:schemeClr>
        </a:solidFill>
      </dgm:spPr>
      <dgm:t>
        <a:bodyPr/>
        <a:lstStyle/>
        <a:p>
          <a:r>
            <a:rPr lang="en-US" sz="2000" dirty="0"/>
            <a:t>Mission</a:t>
          </a:r>
        </a:p>
      </dgm:t>
    </dgm:pt>
    <dgm:pt modelId="{C19C384C-7567-47BB-BA9B-1651753FD8C7}" type="parTrans" cxnId="{522F3A04-835B-4018-B7E1-A19056882F02}">
      <dgm:prSet/>
      <dgm:spPr/>
      <dgm:t>
        <a:bodyPr/>
        <a:lstStyle/>
        <a:p>
          <a:endParaRPr lang="en-US"/>
        </a:p>
      </dgm:t>
    </dgm:pt>
    <dgm:pt modelId="{B9DCECF3-4EED-4FBB-BCBA-96DA3FB01A6C}" type="sibTrans" cxnId="{522F3A04-835B-4018-B7E1-A19056882F02}">
      <dgm:prSet/>
      <dgm:spPr>
        <a:solidFill>
          <a:schemeClr val="accent1">
            <a:lumMod val="50000"/>
          </a:schemeClr>
        </a:solidFill>
      </dgm:spPr>
      <dgm:t>
        <a:bodyPr/>
        <a:lstStyle/>
        <a:p>
          <a:endParaRPr lang="en-US"/>
        </a:p>
      </dgm:t>
    </dgm:pt>
    <dgm:pt modelId="{FC32C966-9F23-4525-94D2-35A4F6485965}">
      <dgm:prSet custT="1"/>
      <dgm:spPr>
        <a:solidFill>
          <a:schemeClr val="accent1">
            <a:lumMod val="50000"/>
          </a:schemeClr>
        </a:solidFill>
      </dgm:spPr>
      <dgm:t>
        <a:bodyPr/>
        <a:lstStyle/>
        <a:p>
          <a:r>
            <a:rPr lang="en-US" sz="2000" dirty="0"/>
            <a:t>Goals</a:t>
          </a:r>
        </a:p>
      </dgm:t>
    </dgm:pt>
    <dgm:pt modelId="{E6FB8D82-86C2-4720-B297-231E9E1FEEFA}" type="parTrans" cxnId="{8596352B-5A69-4C15-ABDC-096A7993CE86}">
      <dgm:prSet/>
      <dgm:spPr/>
      <dgm:t>
        <a:bodyPr/>
        <a:lstStyle/>
        <a:p>
          <a:endParaRPr lang="en-US"/>
        </a:p>
      </dgm:t>
    </dgm:pt>
    <dgm:pt modelId="{6C858743-4BC8-490B-BA44-869AF597A84D}" type="sibTrans" cxnId="{8596352B-5A69-4C15-ABDC-096A7993CE86}">
      <dgm:prSet/>
      <dgm:spPr>
        <a:solidFill>
          <a:schemeClr val="accent1">
            <a:lumMod val="50000"/>
          </a:schemeClr>
        </a:solidFill>
      </dgm:spPr>
      <dgm:t>
        <a:bodyPr/>
        <a:lstStyle/>
        <a:p>
          <a:endParaRPr lang="en-US"/>
        </a:p>
      </dgm:t>
    </dgm:pt>
    <dgm:pt modelId="{97314457-AC3C-4A64-9947-47DC156D93A7}">
      <dgm:prSet/>
      <dgm:spPr>
        <a:solidFill>
          <a:schemeClr val="accent1">
            <a:lumMod val="50000"/>
          </a:schemeClr>
        </a:solidFill>
      </dgm:spPr>
      <dgm:t>
        <a:bodyPr/>
        <a:lstStyle/>
        <a:p>
          <a:r>
            <a:rPr lang="en-US" dirty="0"/>
            <a:t>Curriculum Design</a:t>
          </a:r>
        </a:p>
      </dgm:t>
    </dgm:pt>
    <dgm:pt modelId="{D312FCC7-4780-4E3B-8076-0C5F640B029A}" type="parTrans" cxnId="{41CFC1D5-AB0C-4526-AC64-6D69F4DE9FF6}">
      <dgm:prSet/>
      <dgm:spPr/>
      <dgm:t>
        <a:bodyPr/>
        <a:lstStyle/>
        <a:p>
          <a:endParaRPr lang="en-US"/>
        </a:p>
      </dgm:t>
    </dgm:pt>
    <dgm:pt modelId="{1428BFD1-807D-467D-AD5B-1D7814EED77E}" type="sibTrans" cxnId="{41CFC1D5-AB0C-4526-AC64-6D69F4DE9FF6}">
      <dgm:prSet/>
      <dgm:spPr>
        <a:solidFill>
          <a:schemeClr val="accent1">
            <a:lumMod val="50000"/>
          </a:schemeClr>
        </a:solidFill>
      </dgm:spPr>
      <dgm:t>
        <a:bodyPr/>
        <a:lstStyle/>
        <a:p>
          <a:endParaRPr lang="en-US"/>
        </a:p>
      </dgm:t>
    </dgm:pt>
    <dgm:pt modelId="{C21EA156-8C09-6842-9639-C2FC6FA3E161}">
      <dgm:prSet custT="1"/>
      <dgm:spPr>
        <a:solidFill>
          <a:srgbClr val="5B9BD5">
            <a:lumMod val="50000"/>
          </a:srgbClr>
        </a:solidFill>
        <a:ln w="12700" cap="flat" cmpd="sng" algn="ctr">
          <a:solidFill>
            <a:prstClr val="white">
              <a:hueOff val="0"/>
              <a:satOff val="0"/>
              <a:lumOff val="0"/>
              <a:alphaOff val="0"/>
            </a:prstClr>
          </a:solidFill>
          <a:prstDash val="solid"/>
          <a:miter lim="800000"/>
        </a:ln>
        <a:effectLst/>
      </dgm:spPr>
      <dgm:t>
        <a:bodyPr spcFirstLastPara="0" vert="horz" wrap="square" lIns="21590" tIns="21590" rIns="21590" bIns="21590" numCol="1" spcCol="1270" anchor="ctr" anchorCtr="0"/>
        <a:lstStyle/>
        <a:p>
          <a:pPr marL="0" lvl="0" indent="0" algn="ctr" defTabSz="755650">
            <a:lnSpc>
              <a:spcPct val="90000"/>
            </a:lnSpc>
            <a:spcBef>
              <a:spcPct val="0"/>
            </a:spcBef>
            <a:spcAft>
              <a:spcPct val="35000"/>
            </a:spcAft>
            <a:buNone/>
          </a:pPr>
          <a:r>
            <a:rPr lang="en-US" sz="1700" kern="1200" dirty="0">
              <a:solidFill>
                <a:prstClr val="white"/>
              </a:solidFill>
              <a:latin typeface="Myriad Pro"/>
              <a:ea typeface="+mn-ea"/>
              <a:cs typeface="+mn-cs"/>
            </a:rPr>
            <a:t>Teaching &amp; Learning</a:t>
          </a:r>
        </a:p>
      </dgm:t>
    </dgm:pt>
    <dgm:pt modelId="{AB4ABCE6-D0BE-0D4E-8C86-32140F9B7E8A}" type="parTrans" cxnId="{1BC82DC9-5E40-8145-964A-A04F507FD214}">
      <dgm:prSet/>
      <dgm:spPr/>
      <dgm:t>
        <a:bodyPr/>
        <a:lstStyle/>
        <a:p>
          <a:endParaRPr lang="en-US"/>
        </a:p>
      </dgm:t>
    </dgm:pt>
    <dgm:pt modelId="{A0EF904D-6EB7-CB4F-B6BD-2952AA8042C4}" type="sibTrans" cxnId="{1BC82DC9-5E40-8145-964A-A04F507FD214}">
      <dgm:prSet custT="1"/>
      <dgm:spPr>
        <a:solidFill>
          <a:srgbClr val="5B9BD5">
            <a:lumMod val="50000"/>
          </a:srgbClr>
        </a:solidFill>
        <a:ln>
          <a:noFill/>
        </a:ln>
        <a:effectLst/>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gm:t>
    </dgm:pt>
    <dgm:pt modelId="{65EB94F8-8FE4-489C-9942-1AC59FB84FC3}" type="pres">
      <dgm:prSet presAssocID="{D099D86C-EBD7-43D8-A822-F11F086F186D}" presName="cycle" presStyleCnt="0">
        <dgm:presLayoutVars>
          <dgm:dir/>
          <dgm:resizeHandles val="exact"/>
        </dgm:presLayoutVars>
      </dgm:prSet>
      <dgm:spPr/>
      <dgm:t>
        <a:bodyPr/>
        <a:lstStyle/>
        <a:p>
          <a:endParaRPr lang="en-US"/>
        </a:p>
      </dgm:t>
    </dgm:pt>
    <dgm:pt modelId="{51C30DC0-4FCC-4646-A42F-C01E509431B2}" type="pres">
      <dgm:prSet presAssocID="{46CD743A-1932-4474-985B-42870BBE7BC7}" presName="node" presStyleLbl="node1" presStyleIdx="0" presStyleCnt="9" custScaleX="123089" custScaleY="122121">
        <dgm:presLayoutVars>
          <dgm:bulletEnabled val="1"/>
        </dgm:presLayoutVars>
      </dgm:prSet>
      <dgm:spPr/>
      <dgm:t>
        <a:bodyPr/>
        <a:lstStyle/>
        <a:p>
          <a:endParaRPr lang="en-US"/>
        </a:p>
      </dgm:t>
    </dgm:pt>
    <dgm:pt modelId="{E13457D3-B91F-4D3F-BFA4-FF292765E403}" type="pres">
      <dgm:prSet presAssocID="{1693478E-39C2-49D4-AC3E-02AF02344E26}" presName="sibTrans" presStyleLbl="sibTrans2D1" presStyleIdx="0" presStyleCnt="9"/>
      <dgm:spPr/>
      <dgm:t>
        <a:bodyPr/>
        <a:lstStyle/>
        <a:p>
          <a:endParaRPr lang="en-US"/>
        </a:p>
      </dgm:t>
    </dgm:pt>
    <dgm:pt modelId="{CD885F87-20C3-4441-A3C1-1B2C630854B3}" type="pres">
      <dgm:prSet presAssocID="{1693478E-39C2-49D4-AC3E-02AF02344E26}" presName="connectorText" presStyleLbl="sibTrans2D1" presStyleIdx="0" presStyleCnt="9"/>
      <dgm:spPr/>
      <dgm:t>
        <a:bodyPr/>
        <a:lstStyle/>
        <a:p>
          <a:endParaRPr lang="en-US"/>
        </a:p>
      </dgm:t>
    </dgm:pt>
    <dgm:pt modelId="{7B790567-5DB9-4F09-9B8A-E65350138679}" type="pres">
      <dgm:prSet presAssocID="{7C946E42-7CF2-45E5-A0BC-6B4CED5BCBAD}" presName="node" presStyleLbl="node1" presStyleIdx="1" presStyleCnt="9" custScaleX="128545" custScaleY="117722" custRadScaleRad="103472" custRadScaleInc="11199">
        <dgm:presLayoutVars>
          <dgm:bulletEnabled val="1"/>
        </dgm:presLayoutVars>
      </dgm:prSet>
      <dgm:spPr/>
      <dgm:t>
        <a:bodyPr/>
        <a:lstStyle/>
        <a:p>
          <a:endParaRPr lang="en-US"/>
        </a:p>
      </dgm:t>
    </dgm:pt>
    <dgm:pt modelId="{9653A8AA-50E0-4A47-A704-9F1F47749C25}" type="pres">
      <dgm:prSet presAssocID="{B9DCECF3-4EED-4FBB-BCBA-96DA3FB01A6C}" presName="sibTrans" presStyleLbl="sibTrans2D1" presStyleIdx="1" presStyleCnt="9"/>
      <dgm:spPr/>
      <dgm:t>
        <a:bodyPr/>
        <a:lstStyle/>
        <a:p>
          <a:endParaRPr lang="en-US"/>
        </a:p>
      </dgm:t>
    </dgm:pt>
    <dgm:pt modelId="{0C8BF10F-0F6A-43C5-B30B-230455B0E53F}" type="pres">
      <dgm:prSet presAssocID="{B9DCECF3-4EED-4FBB-BCBA-96DA3FB01A6C}" presName="connectorText" presStyleLbl="sibTrans2D1" presStyleIdx="1" presStyleCnt="9"/>
      <dgm:spPr/>
      <dgm:t>
        <a:bodyPr/>
        <a:lstStyle/>
        <a:p>
          <a:endParaRPr lang="en-US"/>
        </a:p>
      </dgm:t>
    </dgm:pt>
    <dgm:pt modelId="{A5B82A6D-27C8-4B88-BD09-3BDF3219826E}" type="pres">
      <dgm:prSet presAssocID="{FC32C966-9F23-4525-94D2-35A4F6485965}" presName="node" presStyleLbl="node1" presStyleIdx="2" presStyleCnt="9" custScaleX="121558" custScaleY="121475" custRadScaleRad="104560" custRadScaleInc="534">
        <dgm:presLayoutVars>
          <dgm:bulletEnabled val="1"/>
        </dgm:presLayoutVars>
      </dgm:prSet>
      <dgm:spPr/>
      <dgm:t>
        <a:bodyPr/>
        <a:lstStyle/>
        <a:p>
          <a:endParaRPr lang="en-US"/>
        </a:p>
      </dgm:t>
    </dgm:pt>
    <dgm:pt modelId="{79D6966C-4594-4A5C-9567-06BE1C40C186}" type="pres">
      <dgm:prSet presAssocID="{6C858743-4BC8-490B-BA44-869AF597A84D}" presName="sibTrans" presStyleLbl="sibTrans2D1" presStyleIdx="2" presStyleCnt="9"/>
      <dgm:spPr/>
      <dgm:t>
        <a:bodyPr/>
        <a:lstStyle/>
        <a:p>
          <a:endParaRPr lang="en-US"/>
        </a:p>
      </dgm:t>
    </dgm:pt>
    <dgm:pt modelId="{0D68727E-5112-45B0-9F93-B8C3C6797E11}" type="pres">
      <dgm:prSet presAssocID="{6C858743-4BC8-490B-BA44-869AF597A84D}" presName="connectorText" presStyleLbl="sibTrans2D1" presStyleIdx="2" presStyleCnt="9"/>
      <dgm:spPr/>
      <dgm:t>
        <a:bodyPr/>
        <a:lstStyle/>
        <a:p>
          <a:endParaRPr lang="en-US"/>
        </a:p>
      </dgm:t>
    </dgm:pt>
    <dgm:pt modelId="{022DFACD-41C9-4CD1-81BB-FFA50B777217}" type="pres">
      <dgm:prSet presAssocID="{BE0A0011-CC43-4616-B986-A73B0E15C992}" presName="node" presStyleLbl="node1" presStyleIdx="3" presStyleCnt="9" custScaleX="123495" custScaleY="121380" custRadScaleRad="103275" custRadScaleInc="-5218">
        <dgm:presLayoutVars>
          <dgm:bulletEnabled val="1"/>
        </dgm:presLayoutVars>
      </dgm:prSet>
      <dgm:spPr/>
      <dgm:t>
        <a:bodyPr/>
        <a:lstStyle/>
        <a:p>
          <a:endParaRPr lang="en-US"/>
        </a:p>
      </dgm:t>
    </dgm:pt>
    <dgm:pt modelId="{3DC17C1F-D8B5-44D5-BB09-59EC5ACD8D78}" type="pres">
      <dgm:prSet presAssocID="{8B5F96FD-78E4-4449-8749-43B9CA7B0071}" presName="sibTrans" presStyleLbl="sibTrans2D1" presStyleIdx="3" presStyleCnt="9"/>
      <dgm:spPr/>
      <dgm:t>
        <a:bodyPr/>
        <a:lstStyle/>
        <a:p>
          <a:endParaRPr lang="en-US"/>
        </a:p>
      </dgm:t>
    </dgm:pt>
    <dgm:pt modelId="{3188B38F-30A5-4FC6-8DB8-60AB79205B29}" type="pres">
      <dgm:prSet presAssocID="{8B5F96FD-78E4-4449-8749-43B9CA7B0071}" presName="connectorText" presStyleLbl="sibTrans2D1" presStyleIdx="3" presStyleCnt="9"/>
      <dgm:spPr/>
      <dgm:t>
        <a:bodyPr/>
        <a:lstStyle/>
        <a:p>
          <a:endParaRPr lang="en-US"/>
        </a:p>
      </dgm:t>
    </dgm:pt>
    <dgm:pt modelId="{98403F2D-A214-495A-AC8A-16AC8C99BBC3}" type="pres">
      <dgm:prSet presAssocID="{97314457-AC3C-4A64-9947-47DC156D93A7}" presName="node" presStyleLbl="node1" presStyleIdx="4" presStyleCnt="9" custScaleX="146782" custScaleY="116981">
        <dgm:presLayoutVars>
          <dgm:bulletEnabled val="1"/>
        </dgm:presLayoutVars>
      </dgm:prSet>
      <dgm:spPr/>
      <dgm:t>
        <a:bodyPr/>
        <a:lstStyle/>
        <a:p>
          <a:endParaRPr lang="en-US"/>
        </a:p>
      </dgm:t>
    </dgm:pt>
    <dgm:pt modelId="{C9A847E2-33C5-402C-8D8C-40EEA3962843}" type="pres">
      <dgm:prSet presAssocID="{1428BFD1-807D-467D-AD5B-1D7814EED77E}" presName="sibTrans" presStyleLbl="sibTrans2D1" presStyleIdx="4" presStyleCnt="9"/>
      <dgm:spPr/>
      <dgm:t>
        <a:bodyPr/>
        <a:lstStyle/>
        <a:p>
          <a:endParaRPr lang="en-US"/>
        </a:p>
      </dgm:t>
    </dgm:pt>
    <dgm:pt modelId="{2AEC1FAD-7DBE-43A7-BA41-267D15E74BAC}" type="pres">
      <dgm:prSet presAssocID="{1428BFD1-807D-467D-AD5B-1D7814EED77E}" presName="connectorText" presStyleLbl="sibTrans2D1" presStyleIdx="4" presStyleCnt="9"/>
      <dgm:spPr/>
      <dgm:t>
        <a:bodyPr/>
        <a:lstStyle/>
        <a:p>
          <a:endParaRPr lang="en-US"/>
        </a:p>
      </dgm:t>
    </dgm:pt>
    <dgm:pt modelId="{4BA257ED-2D6F-9E4B-BB95-A9DFF673E24D}" type="pres">
      <dgm:prSet presAssocID="{C21EA156-8C09-6842-9639-C2FC6FA3E161}" presName="node" presStyleLbl="node1" presStyleIdx="5" presStyleCnt="9" custScaleX="151924" custScaleY="121217" custRadScaleRad="103914" custRadScaleInc="26357">
        <dgm:presLayoutVars>
          <dgm:bulletEnabled val="1"/>
        </dgm:presLayoutVars>
      </dgm:prSet>
      <dgm:spPr>
        <a:xfrm>
          <a:off x="4146416" y="4454036"/>
          <a:ext cx="1042877" cy="1042877"/>
        </a:xfrm>
        <a:prstGeom prst="ellipse">
          <a:avLst/>
        </a:prstGeom>
      </dgm:spPr>
      <dgm:t>
        <a:bodyPr/>
        <a:lstStyle/>
        <a:p>
          <a:endParaRPr lang="en-US"/>
        </a:p>
      </dgm:t>
    </dgm:pt>
    <dgm:pt modelId="{5219A8D0-6497-604A-9167-E75D87F06729}" type="pres">
      <dgm:prSet presAssocID="{A0EF904D-6EB7-CB4F-B6BD-2952AA8042C4}" presName="sibTrans" presStyleLbl="sibTrans2D1" presStyleIdx="5" presStyleCnt="9"/>
      <dgm:spPr>
        <a:xfrm rot="12971774">
          <a:off x="3618134" y="4259334"/>
          <a:ext cx="188507" cy="351971"/>
        </a:xfrm>
        <a:prstGeom prst="rightArrow">
          <a:avLst>
            <a:gd name="adj1" fmla="val 60000"/>
            <a:gd name="adj2" fmla="val 50000"/>
          </a:avLst>
        </a:prstGeom>
      </dgm:spPr>
      <dgm:t>
        <a:bodyPr/>
        <a:lstStyle/>
        <a:p>
          <a:endParaRPr lang="en-US"/>
        </a:p>
      </dgm:t>
    </dgm:pt>
    <dgm:pt modelId="{7D9E2131-E87F-D943-B90C-2009C2C91296}" type="pres">
      <dgm:prSet presAssocID="{A0EF904D-6EB7-CB4F-B6BD-2952AA8042C4}" presName="connectorText" presStyleLbl="sibTrans2D1" presStyleIdx="5" presStyleCnt="9"/>
      <dgm:spPr/>
      <dgm:t>
        <a:bodyPr/>
        <a:lstStyle/>
        <a:p>
          <a:endParaRPr lang="en-US"/>
        </a:p>
      </dgm:t>
    </dgm:pt>
    <dgm:pt modelId="{5C390C8D-6BE4-455E-8ED5-5C65DB87C7E0}" type="pres">
      <dgm:prSet presAssocID="{E71AC3A5-84ED-4C75-AD57-535D8DDF9785}" presName="node" presStyleLbl="node1" presStyleIdx="6" presStyleCnt="9" custScaleX="120853" custScaleY="117696" custRadScaleRad="115797" custRadScaleInc="22094">
        <dgm:presLayoutVars>
          <dgm:bulletEnabled val="1"/>
        </dgm:presLayoutVars>
      </dgm:prSet>
      <dgm:spPr/>
      <dgm:t>
        <a:bodyPr/>
        <a:lstStyle/>
        <a:p>
          <a:endParaRPr lang="en-US"/>
        </a:p>
      </dgm:t>
    </dgm:pt>
    <dgm:pt modelId="{40AA66FE-C413-4DDD-84BB-A768C1068C65}" type="pres">
      <dgm:prSet presAssocID="{20D7B778-63D7-4A3B-AB95-F85519179D70}" presName="sibTrans" presStyleLbl="sibTrans2D1" presStyleIdx="6" presStyleCnt="9"/>
      <dgm:spPr/>
      <dgm:t>
        <a:bodyPr/>
        <a:lstStyle/>
        <a:p>
          <a:endParaRPr lang="en-US"/>
        </a:p>
      </dgm:t>
    </dgm:pt>
    <dgm:pt modelId="{B5460882-21CE-41EA-AA76-1E81882401A8}" type="pres">
      <dgm:prSet presAssocID="{20D7B778-63D7-4A3B-AB95-F85519179D70}" presName="connectorText" presStyleLbl="sibTrans2D1" presStyleIdx="6" presStyleCnt="9"/>
      <dgm:spPr/>
      <dgm:t>
        <a:bodyPr/>
        <a:lstStyle/>
        <a:p>
          <a:endParaRPr lang="en-US"/>
        </a:p>
      </dgm:t>
    </dgm:pt>
    <dgm:pt modelId="{96F35D70-3266-4FBF-8537-5AB919C3C820}" type="pres">
      <dgm:prSet presAssocID="{870348AD-E8CD-4DB2-BA78-1EA304CBB26A}" presName="node" presStyleLbl="node1" presStyleIdx="7" presStyleCnt="9" custScaleX="127583" custScaleY="121474" custRadScaleRad="108907" custRadScaleInc="-4126">
        <dgm:presLayoutVars>
          <dgm:bulletEnabled val="1"/>
        </dgm:presLayoutVars>
      </dgm:prSet>
      <dgm:spPr/>
      <dgm:t>
        <a:bodyPr/>
        <a:lstStyle/>
        <a:p>
          <a:endParaRPr lang="en-US"/>
        </a:p>
      </dgm:t>
    </dgm:pt>
    <dgm:pt modelId="{EE168B84-6E41-49F2-8D9A-3E5B7510F523}" type="pres">
      <dgm:prSet presAssocID="{AFA9BA30-5D29-49FC-BB9A-C4FB0B10AC79}" presName="sibTrans" presStyleLbl="sibTrans2D1" presStyleIdx="7" presStyleCnt="9"/>
      <dgm:spPr/>
      <dgm:t>
        <a:bodyPr/>
        <a:lstStyle/>
        <a:p>
          <a:endParaRPr lang="en-US"/>
        </a:p>
      </dgm:t>
    </dgm:pt>
    <dgm:pt modelId="{4B75619B-AC0B-4FDB-B22F-98EB60443F59}" type="pres">
      <dgm:prSet presAssocID="{AFA9BA30-5D29-49FC-BB9A-C4FB0B10AC79}" presName="connectorText" presStyleLbl="sibTrans2D1" presStyleIdx="7" presStyleCnt="9"/>
      <dgm:spPr/>
      <dgm:t>
        <a:bodyPr/>
        <a:lstStyle/>
        <a:p>
          <a:endParaRPr lang="en-US"/>
        </a:p>
      </dgm:t>
    </dgm:pt>
    <dgm:pt modelId="{9E890EA7-C730-451F-A127-8089930750E4}" type="pres">
      <dgm:prSet presAssocID="{FA46CA1A-947F-44A4-A841-81231C4D2584}" presName="node" presStyleLbl="node1" presStyleIdx="8" presStyleCnt="9" custScaleX="119337" custScaleY="117722" custRadScaleRad="104829" custRadScaleInc="-15251">
        <dgm:presLayoutVars>
          <dgm:bulletEnabled val="1"/>
        </dgm:presLayoutVars>
      </dgm:prSet>
      <dgm:spPr/>
      <dgm:t>
        <a:bodyPr/>
        <a:lstStyle/>
        <a:p>
          <a:endParaRPr lang="en-US"/>
        </a:p>
      </dgm:t>
    </dgm:pt>
    <dgm:pt modelId="{5FB9524E-4F78-4CFB-9EAA-1EC41A977ED6}" type="pres">
      <dgm:prSet presAssocID="{3C263B34-9E1F-479C-859C-F8B4A2BFF722}" presName="sibTrans" presStyleLbl="sibTrans2D1" presStyleIdx="8" presStyleCnt="9"/>
      <dgm:spPr/>
      <dgm:t>
        <a:bodyPr/>
        <a:lstStyle/>
        <a:p>
          <a:endParaRPr lang="en-US"/>
        </a:p>
      </dgm:t>
    </dgm:pt>
    <dgm:pt modelId="{DE70D31A-1032-405E-A49F-70AD337ED1B6}" type="pres">
      <dgm:prSet presAssocID="{3C263B34-9E1F-479C-859C-F8B4A2BFF722}" presName="connectorText" presStyleLbl="sibTrans2D1" presStyleIdx="8" presStyleCnt="9"/>
      <dgm:spPr/>
      <dgm:t>
        <a:bodyPr/>
        <a:lstStyle/>
        <a:p>
          <a:endParaRPr lang="en-US"/>
        </a:p>
      </dgm:t>
    </dgm:pt>
  </dgm:ptLst>
  <dgm:cxnLst>
    <dgm:cxn modelId="{7387C9FC-73B4-433D-80C6-D0273EF2271F}" type="presOf" srcId="{B9DCECF3-4EED-4FBB-BCBA-96DA3FB01A6C}" destId="{0C8BF10F-0F6A-43C5-B30B-230455B0E53F}" srcOrd="1" destOrd="0" presId="urn:microsoft.com/office/officeart/2005/8/layout/cycle2"/>
    <dgm:cxn modelId="{B5CF01F0-1BCD-4564-ADFD-7A285E8807BA}" srcId="{D099D86C-EBD7-43D8-A822-F11F086F186D}" destId="{BE0A0011-CC43-4616-B986-A73B0E15C992}" srcOrd="3" destOrd="0" parTransId="{861FC378-8EC6-4E08-943D-DF8085D81B73}" sibTransId="{8B5F96FD-78E4-4449-8749-43B9CA7B0071}"/>
    <dgm:cxn modelId="{13AD84AD-6E8E-4C9A-B353-9B6C5CFFABD5}" type="presOf" srcId="{8B5F96FD-78E4-4449-8749-43B9CA7B0071}" destId="{3188B38F-30A5-4FC6-8DB8-60AB79205B29}" srcOrd="1" destOrd="0" presId="urn:microsoft.com/office/officeart/2005/8/layout/cycle2"/>
    <dgm:cxn modelId="{1ED844F4-59B2-403E-B2C1-E96701767281}" type="presOf" srcId="{AFA9BA30-5D29-49FC-BB9A-C4FB0B10AC79}" destId="{EE168B84-6E41-49F2-8D9A-3E5B7510F523}" srcOrd="0" destOrd="0" presId="urn:microsoft.com/office/officeart/2005/8/layout/cycle2"/>
    <dgm:cxn modelId="{8596352B-5A69-4C15-ABDC-096A7993CE86}" srcId="{D099D86C-EBD7-43D8-A822-F11F086F186D}" destId="{FC32C966-9F23-4525-94D2-35A4F6485965}" srcOrd="2" destOrd="0" parTransId="{E6FB8D82-86C2-4720-B297-231E9E1FEEFA}" sibTransId="{6C858743-4BC8-490B-BA44-869AF597A84D}"/>
    <dgm:cxn modelId="{04C9418D-0849-7144-A1DD-89FF92ECE9AA}" type="presOf" srcId="{C21EA156-8C09-6842-9639-C2FC6FA3E161}" destId="{4BA257ED-2D6F-9E4B-BB95-A9DFF673E24D}" srcOrd="0" destOrd="0" presId="urn:microsoft.com/office/officeart/2005/8/layout/cycle2"/>
    <dgm:cxn modelId="{600C0913-069C-4328-9F79-EACD96C46F33}" type="presOf" srcId="{AFA9BA30-5D29-49FC-BB9A-C4FB0B10AC79}" destId="{4B75619B-AC0B-4FDB-B22F-98EB60443F59}" srcOrd="1" destOrd="0" presId="urn:microsoft.com/office/officeart/2005/8/layout/cycle2"/>
    <dgm:cxn modelId="{522F3A04-835B-4018-B7E1-A19056882F02}" srcId="{D099D86C-EBD7-43D8-A822-F11F086F186D}" destId="{7C946E42-7CF2-45E5-A0BC-6B4CED5BCBAD}" srcOrd="1" destOrd="0" parTransId="{C19C384C-7567-47BB-BA9B-1651753FD8C7}" sibTransId="{B9DCECF3-4EED-4FBB-BCBA-96DA3FB01A6C}"/>
    <dgm:cxn modelId="{C5F5A149-D9C0-544C-A626-24D5FE5D1947}" type="presOf" srcId="{A0EF904D-6EB7-CB4F-B6BD-2952AA8042C4}" destId="{5219A8D0-6497-604A-9167-E75D87F06729}" srcOrd="0" destOrd="0" presId="urn:microsoft.com/office/officeart/2005/8/layout/cycle2"/>
    <dgm:cxn modelId="{822935B1-1FBA-49F6-8DE1-AE5B94B8354A}" type="presOf" srcId="{1428BFD1-807D-467D-AD5B-1D7814EED77E}" destId="{2AEC1FAD-7DBE-43A7-BA41-267D15E74BAC}" srcOrd="1" destOrd="0" presId="urn:microsoft.com/office/officeart/2005/8/layout/cycle2"/>
    <dgm:cxn modelId="{5B14E866-F5AD-4285-84DC-DE2BCC840AF7}" srcId="{D099D86C-EBD7-43D8-A822-F11F086F186D}" destId="{46CD743A-1932-4474-985B-42870BBE7BC7}" srcOrd="0" destOrd="0" parTransId="{22CBF6CA-CE20-4733-B4B3-96D13B8592DF}" sibTransId="{1693478E-39C2-49D4-AC3E-02AF02344E26}"/>
    <dgm:cxn modelId="{EA65CA89-7037-4DFD-AE20-0A6BC74D5968}" type="presOf" srcId="{FA46CA1A-947F-44A4-A841-81231C4D2584}" destId="{9E890EA7-C730-451F-A127-8089930750E4}" srcOrd="0" destOrd="0" presId="urn:microsoft.com/office/officeart/2005/8/layout/cycle2"/>
    <dgm:cxn modelId="{94C3B4B1-7DC6-43FE-B072-BFFCD6F35FA0}" srcId="{D099D86C-EBD7-43D8-A822-F11F086F186D}" destId="{FA46CA1A-947F-44A4-A841-81231C4D2584}" srcOrd="8" destOrd="0" parTransId="{1E108915-8D70-4C04-8200-9B26384B8C12}" sibTransId="{3C263B34-9E1F-479C-859C-F8B4A2BFF722}"/>
    <dgm:cxn modelId="{363832F0-C5E5-4FE7-AE2B-552019558D4C}" type="presOf" srcId="{870348AD-E8CD-4DB2-BA78-1EA304CBB26A}" destId="{96F35D70-3266-4FBF-8537-5AB919C3C820}" srcOrd="0" destOrd="0" presId="urn:microsoft.com/office/officeart/2005/8/layout/cycle2"/>
    <dgm:cxn modelId="{0FDA5F08-A9DC-4B24-8466-F5212FE87B60}" type="presOf" srcId="{B9DCECF3-4EED-4FBB-BCBA-96DA3FB01A6C}" destId="{9653A8AA-50E0-4A47-A704-9F1F47749C25}" srcOrd="0" destOrd="0" presId="urn:microsoft.com/office/officeart/2005/8/layout/cycle2"/>
    <dgm:cxn modelId="{4C6EDD59-5217-45A8-88A4-54002CE55C8D}" srcId="{D099D86C-EBD7-43D8-A822-F11F086F186D}" destId="{870348AD-E8CD-4DB2-BA78-1EA304CBB26A}" srcOrd="7" destOrd="0" parTransId="{A1C95116-2210-4530-B226-2BD48FD66D43}" sibTransId="{AFA9BA30-5D29-49FC-BB9A-C4FB0B10AC79}"/>
    <dgm:cxn modelId="{1BC82DC9-5E40-8145-964A-A04F507FD214}" srcId="{D099D86C-EBD7-43D8-A822-F11F086F186D}" destId="{C21EA156-8C09-6842-9639-C2FC6FA3E161}" srcOrd="5" destOrd="0" parTransId="{AB4ABCE6-D0BE-0D4E-8C86-32140F9B7E8A}" sibTransId="{A0EF904D-6EB7-CB4F-B6BD-2952AA8042C4}"/>
    <dgm:cxn modelId="{41CFC1D5-AB0C-4526-AC64-6D69F4DE9FF6}" srcId="{D099D86C-EBD7-43D8-A822-F11F086F186D}" destId="{97314457-AC3C-4A64-9947-47DC156D93A7}" srcOrd="4" destOrd="0" parTransId="{D312FCC7-4780-4E3B-8076-0C5F640B029A}" sibTransId="{1428BFD1-807D-467D-AD5B-1D7814EED77E}"/>
    <dgm:cxn modelId="{B09B2DCD-9EE2-4221-B6DB-8AC21D1D6820}" type="presOf" srcId="{20D7B778-63D7-4A3B-AB95-F85519179D70}" destId="{B5460882-21CE-41EA-AA76-1E81882401A8}" srcOrd="1" destOrd="0" presId="urn:microsoft.com/office/officeart/2005/8/layout/cycle2"/>
    <dgm:cxn modelId="{AB625756-F9A5-4AE1-9E84-086CFE35A912}" type="presOf" srcId="{97314457-AC3C-4A64-9947-47DC156D93A7}" destId="{98403F2D-A214-495A-AC8A-16AC8C99BBC3}" srcOrd="0" destOrd="0" presId="urn:microsoft.com/office/officeart/2005/8/layout/cycle2"/>
    <dgm:cxn modelId="{32B37BE2-4DD5-7343-9A23-1571D1C4DF1B}" type="presOf" srcId="{A0EF904D-6EB7-CB4F-B6BD-2952AA8042C4}" destId="{7D9E2131-E87F-D943-B90C-2009C2C91296}" srcOrd="1" destOrd="0" presId="urn:microsoft.com/office/officeart/2005/8/layout/cycle2"/>
    <dgm:cxn modelId="{F5D627D4-3C82-49C9-8153-45371C778E5D}" type="presOf" srcId="{1428BFD1-807D-467D-AD5B-1D7814EED77E}" destId="{C9A847E2-33C5-402C-8D8C-40EEA3962843}" srcOrd="0" destOrd="0" presId="urn:microsoft.com/office/officeart/2005/8/layout/cycle2"/>
    <dgm:cxn modelId="{BF65E4F3-340E-4423-9611-D6012263E0EC}" type="presOf" srcId="{E71AC3A5-84ED-4C75-AD57-535D8DDF9785}" destId="{5C390C8D-6BE4-455E-8ED5-5C65DB87C7E0}" srcOrd="0" destOrd="0" presId="urn:microsoft.com/office/officeart/2005/8/layout/cycle2"/>
    <dgm:cxn modelId="{136AA4AA-6D36-4882-91D3-3C8210812E87}" type="presOf" srcId="{20D7B778-63D7-4A3B-AB95-F85519179D70}" destId="{40AA66FE-C413-4DDD-84BB-A768C1068C65}" srcOrd="0" destOrd="0" presId="urn:microsoft.com/office/officeart/2005/8/layout/cycle2"/>
    <dgm:cxn modelId="{8C3376EC-5641-4C65-9ADC-1A6F1B84AAC9}" type="presOf" srcId="{7C946E42-7CF2-45E5-A0BC-6B4CED5BCBAD}" destId="{7B790567-5DB9-4F09-9B8A-E65350138679}" srcOrd="0" destOrd="0" presId="urn:microsoft.com/office/officeart/2005/8/layout/cycle2"/>
    <dgm:cxn modelId="{48D81EA9-ED8B-46DF-B79D-FF3855647D4F}" type="presOf" srcId="{1693478E-39C2-49D4-AC3E-02AF02344E26}" destId="{E13457D3-B91F-4D3F-BFA4-FF292765E403}" srcOrd="0" destOrd="0" presId="urn:microsoft.com/office/officeart/2005/8/layout/cycle2"/>
    <dgm:cxn modelId="{0EB2639B-C396-4F02-9E34-C223729215E1}" type="presOf" srcId="{46CD743A-1932-4474-985B-42870BBE7BC7}" destId="{51C30DC0-4FCC-4646-A42F-C01E509431B2}" srcOrd="0" destOrd="0" presId="urn:microsoft.com/office/officeart/2005/8/layout/cycle2"/>
    <dgm:cxn modelId="{A1E50F12-BBFA-4D83-B944-099D3CB84DAF}" type="presOf" srcId="{BE0A0011-CC43-4616-B986-A73B0E15C992}" destId="{022DFACD-41C9-4CD1-81BB-FFA50B777217}" srcOrd="0" destOrd="0" presId="urn:microsoft.com/office/officeart/2005/8/layout/cycle2"/>
    <dgm:cxn modelId="{96D3BD39-6025-411B-9A5C-FF51A3C0ED4C}" type="presOf" srcId="{D099D86C-EBD7-43D8-A822-F11F086F186D}" destId="{65EB94F8-8FE4-489C-9942-1AC59FB84FC3}" srcOrd="0" destOrd="0" presId="urn:microsoft.com/office/officeart/2005/8/layout/cycle2"/>
    <dgm:cxn modelId="{5A5EE2E3-CF28-4FF2-852A-59534BC37418}" type="presOf" srcId="{6C858743-4BC8-490B-BA44-869AF597A84D}" destId="{0D68727E-5112-45B0-9F93-B8C3C6797E11}" srcOrd="1" destOrd="0" presId="urn:microsoft.com/office/officeart/2005/8/layout/cycle2"/>
    <dgm:cxn modelId="{456F7760-1409-4FE0-A27F-1E7F636265A1}" srcId="{D099D86C-EBD7-43D8-A822-F11F086F186D}" destId="{E71AC3A5-84ED-4C75-AD57-535D8DDF9785}" srcOrd="6" destOrd="0" parTransId="{1B48D9AC-4759-4243-9796-D6D29950FE06}" sibTransId="{20D7B778-63D7-4A3B-AB95-F85519179D70}"/>
    <dgm:cxn modelId="{ADCD5CCE-744E-4A22-B0AD-910D6049AEC9}" type="presOf" srcId="{FC32C966-9F23-4525-94D2-35A4F6485965}" destId="{A5B82A6D-27C8-4B88-BD09-3BDF3219826E}" srcOrd="0" destOrd="0" presId="urn:microsoft.com/office/officeart/2005/8/layout/cycle2"/>
    <dgm:cxn modelId="{A7B976D4-FFD2-44B1-B349-9E8DC34EF66F}" type="presOf" srcId="{6C858743-4BC8-490B-BA44-869AF597A84D}" destId="{79D6966C-4594-4A5C-9567-06BE1C40C186}" srcOrd="0" destOrd="0" presId="urn:microsoft.com/office/officeart/2005/8/layout/cycle2"/>
    <dgm:cxn modelId="{586809A2-2AB6-48A8-A6F8-56BA0D789672}" type="presOf" srcId="{3C263B34-9E1F-479C-859C-F8B4A2BFF722}" destId="{5FB9524E-4F78-4CFB-9EAA-1EC41A977ED6}" srcOrd="0" destOrd="0" presId="urn:microsoft.com/office/officeart/2005/8/layout/cycle2"/>
    <dgm:cxn modelId="{037513B1-7713-46BC-A159-22402B29B074}" type="presOf" srcId="{8B5F96FD-78E4-4449-8749-43B9CA7B0071}" destId="{3DC17C1F-D8B5-44D5-BB09-59EC5ACD8D78}" srcOrd="0" destOrd="0" presId="urn:microsoft.com/office/officeart/2005/8/layout/cycle2"/>
    <dgm:cxn modelId="{2FF099DD-3199-451C-8697-901FD086625F}" type="presOf" srcId="{1693478E-39C2-49D4-AC3E-02AF02344E26}" destId="{CD885F87-20C3-4441-A3C1-1B2C630854B3}" srcOrd="1" destOrd="0" presId="urn:microsoft.com/office/officeart/2005/8/layout/cycle2"/>
    <dgm:cxn modelId="{182AF5BD-7E64-404E-B3FD-0B8667C9AAC1}" type="presOf" srcId="{3C263B34-9E1F-479C-859C-F8B4A2BFF722}" destId="{DE70D31A-1032-405E-A49F-70AD337ED1B6}" srcOrd="1" destOrd="0" presId="urn:microsoft.com/office/officeart/2005/8/layout/cycle2"/>
    <dgm:cxn modelId="{8A5A4182-C417-428B-9AA0-34B9A9C63FA2}" type="presParOf" srcId="{65EB94F8-8FE4-489C-9942-1AC59FB84FC3}" destId="{51C30DC0-4FCC-4646-A42F-C01E509431B2}" srcOrd="0" destOrd="0" presId="urn:microsoft.com/office/officeart/2005/8/layout/cycle2"/>
    <dgm:cxn modelId="{29060812-D995-4636-845E-2F86DDBBD19F}" type="presParOf" srcId="{65EB94F8-8FE4-489C-9942-1AC59FB84FC3}" destId="{E13457D3-B91F-4D3F-BFA4-FF292765E403}" srcOrd="1" destOrd="0" presId="urn:microsoft.com/office/officeart/2005/8/layout/cycle2"/>
    <dgm:cxn modelId="{4134B3F0-8A69-42AD-AADE-1DDF06233B25}" type="presParOf" srcId="{E13457D3-B91F-4D3F-BFA4-FF292765E403}" destId="{CD885F87-20C3-4441-A3C1-1B2C630854B3}" srcOrd="0" destOrd="0" presId="urn:microsoft.com/office/officeart/2005/8/layout/cycle2"/>
    <dgm:cxn modelId="{BD7F3BCF-7B8E-4915-96D6-C8AE62DDDBA4}" type="presParOf" srcId="{65EB94F8-8FE4-489C-9942-1AC59FB84FC3}" destId="{7B790567-5DB9-4F09-9B8A-E65350138679}" srcOrd="2" destOrd="0" presId="urn:microsoft.com/office/officeart/2005/8/layout/cycle2"/>
    <dgm:cxn modelId="{435172C1-BC4B-43F8-B1E0-CCBF374D7795}" type="presParOf" srcId="{65EB94F8-8FE4-489C-9942-1AC59FB84FC3}" destId="{9653A8AA-50E0-4A47-A704-9F1F47749C25}" srcOrd="3" destOrd="0" presId="urn:microsoft.com/office/officeart/2005/8/layout/cycle2"/>
    <dgm:cxn modelId="{A5D8C84D-1583-4D9F-9428-F02130089D7F}" type="presParOf" srcId="{9653A8AA-50E0-4A47-A704-9F1F47749C25}" destId="{0C8BF10F-0F6A-43C5-B30B-230455B0E53F}" srcOrd="0" destOrd="0" presId="urn:microsoft.com/office/officeart/2005/8/layout/cycle2"/>
    <dgm:cxn modelId="{DE914CD9-779B-4449-B5ED-CC39A24163A4}" type="presParOf" srcId="{65EB94F8-8FE4-489C-9942-1AC59FB84FC3}" destId="{A5B82A6D-27C8-4B88-BD09-3BDF3219826E}" srcOrd="4" destOrd="0" presId="urn:microsoft.com/office/officeart/2005/8/layout/cycle2"/>
    <dgm:cxn modelId="{ECEB1155-5073-4509-9A9D-1B1529B610D1}" type="presParOf" srcId="{65EB94F8-8FE4-489C-9942-1AC59FB84FC3}" destId="{79D6966C-4594-4A5C-9567-06BE1C40C186}" srcOrd="5" destOrd="0" presId="urn:microsoft.com/office/officeart/2005/8/layout/cycle2"/>
    <dgm:cxn modelId="{DCBD04EB-B234-429F-A2EF-4AC84D9B76CB}" type="presParOf" srcId="{79D6966C-4594-4A5C-9567-06BE1C40C186}" destId="{0D68727E-5112-45B0-9F93-B8C3C6797E11}" srcOrd="0" destOrd="0" presId="urn:microsoft.com/office/officeart/2005/8/layout/cycle2"/>
    <dgm:cxn modelId="{C74F99BF-5B1F-4D0E-BD1A-15B04DECF316}" type="presParOf" srcId="{65EB94F8-8FE4-489C-9942-1AC59FB84FC3}" destId="{022DFACD-41C9-4CD1-81BB-FFA50B777217}" srcOrd="6" destOrd="0" presId="urn:microsoft.com/office/officeart/2005/8/layout/cycle2"/>
    <dgm:cxn modelId="{77152F84-300E-4DF7-8C83-77B6AA189C5F}" type="presParOf" srcId="{65EB94F8-8FE4-489C-9942-1AC59FB84FC3}" destId="{3DC17C1F-D8B5-44D5-BB09-59EC5ACD8D78}" srcOrd="7" destOrd="0" presId="urn:microsoft.com/office/officeart/2005/8/layout/cycle2"/>
    <dgm:cxn modelId="{D06ED7D6-2F69-4879-BA5C-2164E92A8928}" type="presParOf" srcId="{3DC17C1F-D8B5-44D5-BB09-59EC5ACD8D78}" destId="{3188B38F-30A5-4FC6-8DB8-60AB79205B29}" srcOrd="0" destOrd="0" presId="urn:microsoft.com/office/officeart/2005/8/layout/cycle2"/>
    <dgm:cxn modelId="{F1EB6EC2-2963-4255-9088-9BB3D0E60CF6}" type="presParOf" srcId="{65EB94F8-8FE4-489C-9942-1AC59FB84FC3}" destId="{98403F2D-A214-495A-AC8A-16AC8C99BBC3}" srcOrd="8" destOrd="0" presId="urn:microsoft.com/office/officeart/2005/8/layout/cycle2"/>
    <dgm:cxn modelId="{7593FABD-D464-4069-814A-386AF7581CB6}" type="presParOf" srcId="{65EB94F8-8FE4-489C-9942-1AC59FB84FC3}" destId="{C9A847E2-33C5-402C-8D8C-40EEA3962843}" srcOrd="9" destOrd="0" presId="urn:microsoft.com/office/officeart/2005/8/layout/cycle2"/>
    <dgm:cxn modelId="{310C8E4D-ECDD-41B0-84D3-A508B95F6921}" type="presParOf" srcId="{C9A847E2-33C5-402C-8D8C-40EEA3962843}" destId="{2AEC1FAD-7DBE-43A7-BA41-267D15E74BAC}" srcOrd="0" destOrd="0" presId="urn:microsoft.com/office/officeart/2005/8/layout/cycle2"/>
    <dgm:cxn modelId="{4FB70308-A251-3A4E-B8CB-5501CD99B126}" type="presParOf" srcId="{65EB94F8-8FE4-489C-9942-1AC59FB84FC3}" destId="{4BA257ED-2D6F-9E4B-BB95-A9DFF673E24D}" srcOrd="10" destOrd="0" presId="urn:microsoft.com/office/officeart/2005/8/layout/cycle2"/>
    <dgm:cxn modelId="{0122669E-BAD8-404C-8F36-4F40B5C7D1D9}" type="presParOf" srcId="{65EB94F8-8FE4-489C-9942-1AC59FB84FC3}" destId="{5219A8D0-6497-604A-9167-E75D87F06729}" srcOrd="11" destOrd="0" presId="urn:microsoft.com/office/officeart/2005/8/layout/cycle2"/>
    <dgm:cxn modelId="{77C2A065-EEAD-444F-8838-A3BAE9D650A3}" type="presParOf" srcId="{5219A8D0-6497-604A-9167-E75D87F06729}" destId="{7D9E2131-E87F-D943-B90C-2009C2C91296}" srcOrd="0" destOrd="0" presId="urn:microsoft.com/office/officeart/2005/8/layout/cycle2"/>
    <dgm:cxn modelId="{D4F42C40-6B27-4262-BE6B-C76BF866BF28}" type="presParOf" srcId="{65EB94F8-8FE4-489C-9942-1AC59FB84FC3}" destId="{5C390C8D-6BE4-455E-8ED5-5C65DB87C7E0}" srcOrd="12" destOrd="0" presId="urn:microsoft.com/office/officeart/2005/8/layout/cycle2"/>
    <dgm:cxn modelId="{883FB4A0-A1C4-4245-8E24-67DB41AAB784}" type="presParOf" srcId="{65EB94F8-8FE4-489C-9942-1AC59FB84FC3}" destId="{40AA66FE-C413-4DDD-84BB-A768C1068C65}" srcOrd="13" destOrd="0" presId="urn:microsoft.com/office/officeart/2005/8/layout/cycle2"/>
    <dgm:cxn modelId="{A748CF7C-C1CB-43B9-99FD-3CACC6367909}" type="presParOf" srcId="{40AA66FE-C413-4DDD-84BB-A768C1068C65}" destId="{B5460882-21CE-41EA-AA76-1E81882401A8}" srcOrd="0" destOrd="0" presId="urn:microsoft.com/office/officeart/2005/8/layout/cycle2"/>
    <dgm:cxn modelId="{47E484A4-6E82-4B8F-927E-7D34C3387EC9}" type="presParOf" srcId="{65EB94F8-8FE4-489C-9942-1AC59FB84FC3}" destId="{96F35D70-3266-4FBF-8537-5AB919C3C820}" srcOrd="14" destOrd="0" presId="urn:microsoft.com/office/officeart/2005/8/layout/cycle2"/>
    <dgm:cxn modelId="{23149676-93A3-4229-ACD7-E47EC7C7F035}" type="presParOf" srcId="{65EB94F8-8FE4-489C-9942-1AC59FB84FC3}" destId="{EE168B84-6E41-49F2-8D9A-3E5B7510F523}" srcOrd="15" destOrd="0" presId="urn:microsoft.com/office/officeart/2005/8/layout/cycle2"/>
    <dgm:cxn modelId="{33BB4B0D-FF12-4195-AC88-3AF438AB574C}" type="presParOf" srcId="{EE168B84-6E41-49F2-8D9A-3E5B7510F523}" destId="{4B75619B-AC0B-4FDB-B22F-98EB60443F59}" srcOrd="0" destOrd="0" presId="urn:microsoft.com/office/officeart/2005/8/layout/cycle2"/>
    <dgm:cxn modelId="{DEC5A70E-D9FB-4942-A435-8EED8DEECB49}" type="presParOf" srcId="{65EB94F8-8FE4-489C-9942-1AC59FB84FC3}" destId="{9E890EA7-C730-451F-A127-8089930750E4}" srcOrd="16" destOrd="0" presId="urn:microsoft.com/office/officeart/2005/8/layout/cycle2"/>
    <dgm:cxn modelId="{1E2C4DAD-53AB-4CE4-9F63-DE7E8CF841D3}" type="presParOf" srcId="{65EB94F8-8FE4-489C-9942-1AC59FB84FC3}" destId="{5FB9524E-4F78-4CFB-9EAA-1EC41A977ED6}" srcOrd="17" destOrd="0" presId="urn:microsoft.com/office/officeart/2005/8/layout/cycle2"/>
    <dgm:cxn modelId="{E0DFB083-E96C-4D43-938B-B55FF5BA6C7C}" type="presParOf" srcId="{5FB9524E-4F78-4CFB-9EAA-1EC41A977ED6}" destId="{DE70D31A-1032-405E-A49F-70AD337ED1B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2DE17-92D4-4BC5-A349-E8C15B771A0B}"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1C5A7159-D3CA-466B-A89B-E2BFE71BD96A}">
      <dgm:prSet phldrT="[Text]" custT="1"/>
      <dgm:spPr/>
      <dgm:t>
        <a:bodyPr/>
        <a:lstStyle/>
        <a:p>
          <a:pPr marL="0"/>
          <a:r>
            <a:rPr lang="en-US" sz="2000" dirty="0" smtClean="0">
              <a:solidFill>
                <a:schemeClr val="bg1"/>
              </a:solidFill>
            </a:rPr>
            <a:t>1</a:t>
          </a:r>
          <a:endParaRPr lang="en-US" sz="2000" dirty="0">
            <a:solidFill>
              <a:schemeClr val="bg1"/>
            </a:solidFill>
          </a:endParaRPr>
        </a:p>
      </dgm:t>
    </dgm:pt>
    <dgm:pt modelId="{BFCB03F2-5F90-4447-B6BB-3B6D57B4CE86}" type="parTrans" cxnId="{AE60E2B8-8C8B-415C-A893-2F8B3C7E2639}">
      <dgm:prSet/>
      <dgm:spPr/>
      <dgm:t>
        <a:bodyPr/>
        <a:lstStyle/>
        <a:p>
          <a:endParaRPr lang="en-US"/>
        </a:p>
      </dgm:t>
    </dgm:pt>
    <dgm:pt modelId="{7BB640FB-E7DF-413D-A1FB-1DE659B63B43}" type="sibTrans" cxnId="{AE60E2B8-8C8B-415C-A893-2F8B3C7E2639}">
      <dgm:prSet/>
      <dgm:spPr/>
      <dgm:t>
        <a:bodyPr/>
        <a:lstStyle/>
        <a:p>
          <a:endParaRPr lang="en-US"/>
        </a:p>
      </dgm:t>
    </dgm:pt>
    <dgm:pt modelId="{CA6F6CD7-9536-4E56-AC83-69422E6144F6}">
      <dgm:prSet phldrT="[Text]" custT="1"/>
      <dgm:spPr/>
      <dgm:t>
        <a:bodyPr/>
        <a:lstStyle/>
        <a:p>
          <a:pPr marL="228600"/>
          <a:r>
            <a:rPr lang="en-US" sz="2000" dirty="0" smtClean="0"/>
            <a:t>CLO 10</a:t>
          </a:r>
          <a:endParaRPr lang="en-US" sz="2000" dirty="0"/>
        </a:p>
      </dgm:t>
    </dgm:pt>
    <dgm:pt modelId="{51C06A7E-1EF7-49B0-8A8D-B171C97BD69E}" type="parTrans" cxnId="{F7C50E87-958E-46FE-998E-8CE1DCD229DA}">
      <dgm:prSet/>
      <dgm:spPr/>
      <dgm:t>
        <a:bodyPr/>
        <a:lstStyle/>
        <a:p>
          <a:endParaRPr lang="en-US"/>
        </a:p>
      </dgm:t>
    </dgm:pt>
    <dgm:pt modelId="{A0289203-9BBD-4304-867C-528479E982BC}" type="sibTrans" cxnId="{F7C50E87-958E-46FE-998E-8CE1DCD229DA}">
      <dgm:prSet/>
      <dgm:spPr/>
      <dgm:t>
        <a:bodyPr/>
        <a:lstStyle/>
        <a:p>
          <a:endParaRPr lang="en-US"/>
        </a:p>
      </dgm:t>
    </dgm:pt>
    <dgm:pt modelId="{F6015FBA-66B8-4FE5-A353-3923CEEF3DD0}">
      <dgm:prSet phldrT="[Text]"/>
      <dgm:spPr/>
      <dgm:t>
        <a:bodyPr/>
        <a:lstStyle/>
        <a:p>
          <a:r>
            <a:rPr lang="en-US" dirty="0" smtClean="0"/>
            <a:t>PLO 1</a:t>
          </a:r>
          <a:endParaRPr lang="en-US" dirty="0"/>
        </a:p>
      </dgm:t>
    </dgm:pt>
    <dgm:pt modelId="{9E655DDE-1F0B-4D8F-A427-41675993DDB3}" type="parTrans" cxnId="{1836BDFC-56FD-42EC-9098-607FF23324A0}">
      <dgm:prSet/>
      <dgm:spPr/>
      <dgm:t>
        <a:bodyPr/>
        <a:lstStyle/>
        <a:p>
          <a:endParaRPr lang="en-US"/>
        </a:p>
      </dgm:t>
    </dgm:pt>
    <dgm:pt modelId="{8B99A475-F6A2-4983-95C7-21F006B6CA5D}" type="sibTrans" cxnId="{1836BDFC-56FD-42EC-9098-607FF23324A0}">
      <dgm:prSet/>
      <dgm:spPr/>
      <dgm:t>
        <a:bodyPr/>
        <a:lstStyle/>
        <a:p>
          <a:endParaRPr lang="en-US"/>
        </a:p>
      </dgm:t>
    </dgm:pt>
    <dgm:pt modelId="{BA8C9B6F-7548-49BB-B0B1-58A03C6FEC74}">
      <dgm:prSet phldrT="[Text]" custT="1"/>
      <dgm:spPr/>
      <dgm:t>
        <a:bodyPr/>
        <a:lstStyle/>
        <a:p>
          <a:r>
            <a:rPr lang="en-US" sz="2400" dirty="0" err="1" smtClean="0">
              <a:solidFill>
                <a:schemeClr val="bg1"/>
              </a:solidFill>
            </a:rPr>
            <a:t>Institutiona</a:t>
          </a:r>
          <a:endParaRPr lang="en-US" sz="2400" dirty="0">
            <a:solidFill>
              <a:schemeClr val="bg1"/>
            </a:solidFill>
          </a:endParaRPr>
        </a:p>
      </dgm:t>
    </dgm:pt>
    <dgm:pt modelId="{0B36C388-EBEC-4CB8-A03D-9873576D5F23}" type="parTrans" cxnId="{9C1CD719-97F6-4926-B21E-7BB441DADB91}">
      <dgm:prSet/>
      <dgm:spPr/>
      <dgm:t>
        <a:bodyPr/>
        <a:lstStyle/>
        <a:p>
          <a:endParaRPr lang="en-US"/>
        </a:p>
      </dgm:t>
    </dgm:pt>
    <dgm:pt modelId="{ED63EFD7-0DD2-4594-B308-FEECDE7E6103}" type="sibTrans" cxnId="{9C1CD719-97F6-4926-B21E-7BB441DADB91}">
      <dgm:prSet/>
      <dgm:spPr/>
      <dgm:t>
        <a:bodyPr/>
        <a:lstStyle/>
        <a:p>
          <a:endParaRPr lang="en-US"/>
        </a:p>
      </dgm:t>
    </dgm:pt>
    <dgm:pt modelId="{5B2A88FC-B234-43DA-80B2-2DD4CBCB9B76}">
      <dgm:prSet phldrT="[Text]"/>
      <dgm:spPr/>
      <dgm:t>
        <a:bodyPr/>
        <a:lstStyle/>
        <a:p>
          <a:r>
            <a:rPr lang="en-US" dirty="0" smtClean="0"/>
            <a:t>ILO 1</a:t>
          </a:r>
          <a:endParaRPr lang="en-US" dirty="0"/>
        </a:p>
      </dgm:t>
    </dgm:pt>
    <dgm:pt modelId="{DBC53CCA-6471-40D1-8E75-CA5249C0B618}" type="parTrans" cxnId="{FE901D25-CC5B-4A10-8EFA-AA85EC94D0F9}">
      <dgm:prSet/>
      <dgm:spPr/>
      <dgm:t>
        <a:bodyPr/>
        <a:lstStyle/>
        <a:p>
          <a:endParaRPr lang="en-US"/>
        </a:p>
      </dgm:t>
    </dgm:pt>
    <dgm:pt modelId="{6BAF2ACF-486B-4B86-BB5F-001F19005FED}" type="sibTrans" cxnId="{FE901D25-CC5B-4A10-8EFA-AA85EC94D0F9}">
      <dgm:prSet/>
      <dgm:spPr/>
      <dgm:t>
        <a:bodyPr/>
        <a:lstStyle/>
        <a:p>
          <a:endParaRPr lang="en-US"/>
        </a:p>
      </dgm:t>
    </dgm:pt>
    <dgm:pt modelId="{ED7C78B5-90B7-4827-9569-4C1848C45DD1}">
      <dgm:prSet phldrT="[Text]" custT="1"/>
      <dgm:spPr/>
      <dgm:t>
        <a:bodyPr/>
        <a:lstStyle/>
        <a:p>
          <a:pPr marL="228600"/>
          <a:r>
            <a:rPr lang="en-US" sz="2000" dirty="0" smtClean="0"/>
            <a:t>CLO 2</a:t>
          </a:r>
          <a:endParaRPr lang="en-US" sz="2000" dirty="0"/>
        </a:p>
      </dgm:t>
    </dgm:pt>
    <dgm:pt modelId="{32615A45-9093-4FD2-9667-A2C3DE8EB087}" type="parTrans" cxnId="{1A61D80D-288F-401C-85ED-90CB15011DC1}">
      <dgm:prSet/>
      <dgm:spPr/>
      <dgm:t>
        <a:bodyPr/>
        <a:lstStyle/>
        <a:p>
          <a:endParaRPr lang="en-US"/>
        </a:p>
      </dgm:t>
    </dgm:pt>
    <dgm:pt modelId="{02CAE805-C9BC-4FF5-B3B8-DD3757E43F8D}" type="sibTrans" cxnId="{1A61D80D-288F-401C-85ED-90CB15011DC1}">
      <dgm:prSet/>
      <dgm:spPr/>
      <dgm:t>
        <a:bodyPr/>
        <a:lstStyle/>
        <a:p>
          <a:endParaRPr lang="en-US"/>
        </a:p>
      </dgm:t>
    </dgm:pt>
    <dgm:pt modelId="{A7E97138-5244-4B42-8E59-D50A67923494}">
      <dgm:prSet phldrT="[Text]" custT="1"/>
      <dgm:spPr/>
      <dgm:t>
        <a:bodyPr/>
        <a:lstStyle/>
        <a:p>
          <a:pPr marL="228600"/>
          <a:r>
            <a:rPr lang="en-US" sz="2000" dirty="0" smtClean="0"/>
            <a:t>CLO 3</a:t>
          </a:r>
          <a:endParaRPr lang="en-US" sz="2000" dirty="0"/>
        </a:p>
      </dgm:t>
    </dgm:pt>
    <dgm:pt modelId="{B4164EC6-27E9-4354-BD9E-2149A06ABF3A}" type="parTrans" cxnId="{22760526-986C-4FC5-94BA-DFDF893F4112}">
      <dgm:prSet/>
      <dgm:spPr/>
      <dgm:t>
        <a:bodyPr/>
        <a:lstStyle/>
        <a:p>
          <a:endParaRPr lang="en-US"/>
        </a:p>
      </dgm:t>
    </dgm:pt>
    <dgm:pt modelId="{40E19E37-5C0F-4CDF-95AB-7B655E44095C}" type="sibTrans" cxnId="{22760526-986C-4FC5-94BA-DFDF893F4112}">
      <dgm:prSet/>
      <dgm:spPr/>
      <dgm:t>
        <a:bodyPr/>
        <a:lstStyle/>
        <a:p>
          <a:endParaRPr lang="en-US"/>
        </a:p>
      </dgm:t>
    </dgm:pt>
    <dgm:pt modelId="{8E86F819-64AD-4BD5-9D90-A361A9304B17}">
      <dgm:prSet phldrT="[Text]" custT="1"/>
      <dgm:spPr/>
      <dgm:t>
        <a:bodyPr/>
        <a:lstStyle/>
        <a:p>
          <a:pPr marL="228600"/>
          <a:r>
            <a:rPr lang="en-US" sz="2000" dirty="0" smtClean="0"/>
            <a:t>CLO 4</a:t>
          </a:r>
          <a:endParaRPr lang="en-US" sz="2000" dirty="0"/>
        </a:p>
      </dgm:t>
    </dgm:pt>
    <dgm:pt modelId="{84AC43E0-6869-47CD-8712-1685016ECCE2}" type="parTrans" cxnId="{F4D74658-DA45-4910-B800-0AD4B486F7C9}">
      <dgm:prSet/>
      <dgm:spPr/>
      <dgm:t>
        <a:bodyPr/>
        <a:lstStyle/>
        <a:p>
          <a:endParaRPr lang="en-US"/>
        </a:p>
      </dgm:t>
    </dgm:pt>
    <dgm:pt modelId="{040E39BA-5335-4006-BCFA-93E1D3244533}" type="sibTrans" cxnId="{F4D74658-DA45-4910-B800-0AD4B486F7C9}">
      <dgm:prSet/>
      <dgm:spPr/>
      <dgm:t>
        <a:bodyPr/>
        <a:lstStyle/>
        <a:p>
          <a:endParaRPr lang="en-US"/>
        </a:p>
      </dgm:t>
    </dgm:pt>
    <dgm:pt modelId="{AF6F244F-CE73-43DF-9858-B164E55A2D2F}">
      <dgm:prSet phldrT="[Text]" custT="1"/>
      <dgm:spPr/>
      <dgm:t>
        <a:bodyPr/>
        <a:lstStyle/>
        <a:p>
          <a:pPr marL="228600"/>
          <a:r>
            <a:rPr lang="en-US" sz="2000" dirty="0" smtClean="0"/>
            <a:t>CLO 5</a:t>
          </a:r>
          <a:endParaRPr lang="en-US" sz="2000" dirty="0"/>
        </a:p>
      </dgm:t>
    </dgm:pt>
    <dgm:pt modelId="{2F706302-F9CA-41F8-9EC0-30F102A974CD}" type="parTrans" cxnId="{9F53AC6E-2A8E-47B4-9CD2-7CF2FC7A1CBD}">
      <dgm:prSet/>
      <dgm:spPr/>
      <dgm:t>
        <a:bodyPr/>
        <a:lstStyle/>
        <a:p>
          <a:endParaRPr lang="en-US"/>
        </a:p>
      </dgm:t>
    </dgm:pt>
    <dgm:pt modelId="{2A367513-BA8E-4CB5-8768-EB7A686E0153}" type="sibTrans" cxnId="{9F53AC6E-2A8E-47B4-9CD2-7CF2FC7A1CBD}">
      <dgm:prSet/>
      <dgm:spPr/>
      <dgm:t>
        <a:bodyPr/>
        <a:lstStyle/>
        <a:p>
          <a:endParaRPr lang="en-US"/>
        </a:p>
      </dgm:t>
    </dgm:pt>
    <dgm:pt modelId="{B2457B7B-59CA-4F06-8AD2-2A7441551C74}">
      <dgm:prSet phldrT="[Text]" custT="1"/>
      <dgm:spPr/>
      <dgm:t>
        <a:bodyPr/>
        <a:lstStyle/>
        <a:p>
          <a:pPr marL="228600"/>
          <a:r>
            <a:rPr lang="en-US" sz="2000" dirty="0" smtClean="0"/>
            <a:t>CLO 6</a:t>
          </a:r>
          <a:endParaRPr lang="en-US" sz="2000" dirty="0"/>
        </a:p>
      </dgm:t>
    </dgm:pt>
    <dgm:pt modelId="{600E3610-511B-43BE-ACF5-341A8EE69E37}" type="parTrans" cxnId="{BB6CAEF4-F7F6-49D0-9E8B-B42AB53D1F72}">
      <dgm:prSet/>
      <dgm:spPr/>
      <dgm:t>
        <a:bodyPr/>
        <a:lstStyle/>
        <a:p>
          <a:endParaRPr lang="en-US"/>
        </a:p>
      </dgm:t>
    </dgm:pt>
    <dgm:pt modelId="{960210A7-47CD-4F53-918C-A994DC55CFB4}" type="sibTrans" cxnId="{BB6CAEF4-F7F6-49D0-9E8B-B42AB53D1F72}">
      <dgm:prSet/>
      <dgm:spPr/>
      <dgm:t>
        <a:bodyPr/>
        <a:lstStyle/>
        <a:p>
          <a:endParaRPr lang="en-US"/>
        </a:p>
      </dgm:t>
    </dgm:pt>
    <dgm:pt modelId="{88217D27-554C-43C9-ACF8-B1EF5F4D72BE}">
      <dgm:prSet phldrT="[Text]" custT="1"/>
      <dgm:spPr/>
      <dgm:t>
        <a:bodyPr/>
        <a:lstStyle/>
        <a:p>
          <a:pPr marL="228600"/>
          <a:r>
            <a:rPr lang="en-US" sz="2000" dirty="0" smtClean="0"/>
            <a:t>CLO 7</a:t>
          </a:r>
          <a:endParaRPr lang="en-US" sz="2000" dirty="0"/>
        </a:p>
      </dgm:t>
    </dgm:pt>
    <dgm:pt modelId="{F335B327-555C-40C3-B3F5-898289DFDB75}" type="parTrans" cxnId="{BA68DBB7-4A3C-4E5E-B7E2-D0D5167C637C}">
      <dgm:prSet/>
      <dgm:spPr/>
      <dgm:t>
        <a:bodyPr/>
        <a:lstStyle/>
        <a:p>
          <a:endParaRPr lang="en-US"/>
        </a:p>
      </dgm:t>
    </dgm:pt>
    <dgm:pt modelId="{25D4CB75-5046-44A7-ABFC-AC32FB224905}" type="sibTrans" cxnId="{BA68DBB7-4A3C-4E5E-B7E2-D0D5167C637C}">
      <dgm:prSet/>
      <dgm:spPr/>
      <dgm:t>
        <a:bodyPr/>
        <a:lstStyle/>
        <a:p>
          <a:endParaRPr lang="en-US"/>
        </a:p>
      </dgm:t>
    </dgm:pt>
    <dgm:pt modelId="{4EA6E895-6801-468D-BFBC-9EDDBE8B97D0}">
      <dgm:prSet phldrT="[Text]" custT="1"/>
      <dgm:spPr/>
      <dgm:t>
        <a:bodyPr/>
        <a:lstStyle/>
        <a:p>
          <a:pPr marL="228600"/>
          <a:r>
            <a:rPr lang="en-US" sz="2000" dirty="0" smtClean="0"/>
            <a:t>CLO 8</a:t>
          </a:r>
          <a:endParaRPr lang="en-US" sz="2000" dirty="0"/>
        </a:p>
      </dgm:t>
    </dgm:pt>
    <dgm:pt modelId="{5D1BB03C-B93E-4A01-9395-60CA8A8D750F}" type="parTrans" cxnId="{A45B16F8-92CB-4A76-9A08-66AF911BD801}">
      <dgm:prSet/>
      <dgm:spPr/>
      <dgm:t>
        <a:bodyPr/>
        <a:lstStyle/>
        <a:p>
          <a:endParaRPr lang="en-US"/>
        </a:p>
      </dgm:t>
    </dgm:pt>
    <dgm:pt modelId="{EB143EC8-6302-4EAC-89D5-073C2CBFD18A}" type="sibTrans" cxnId="{A45B16F8-92CB-4A76-9A08-66AF911BD801}">
      <dgm:prSet/>
      <dgm:spPr/>
      <dgm:t>
        <a:bodyPr/>
        <a:lstStyle/>
        <a:p>
          <a:endParaRPr lang="en-US"/>
        </a:p>
      </dgm:t>
    </dgm:pt>
    <dgm:pt modelId="{6566A428-E986-49D0-AB9E-5C14400E2786}">
      <dgm:prSet phldrT="[Text]" custT="1"/>
      <dgm:spPr/>
      <dgm:t>
        <a:bodyPr/>
        <a:lstStyle/>
        <a:p>
          <a:pPr marL="228600"/>
          <a:r>
            <a:rPr lang="en-US" sz="2000" dirty="0" smtClean="0"/>
            <a:t>CLO 9</a:t>
          </a:r>
          <a:endParaRPr lang="en-US" sz="2000" dirty="0"/>
        </a:p>
      </dgm:t>
    </dgm:pt>
    <dgm:pt modelId="{2371F8BB-7630-41D2-81C3-FE27B0CEE634}" type="parTrans" cxnId="{382BF09E-879C-4404-9832-A11859B90809}">
      <dgm:prSet/>
      <dgm:spPr/>
      <dgm:t>
        <a:bodyPr/>
        <a:lstStyle/>
        <a:p>
          <a:endParaRPr lang="en-US"/>
        </a:p>
      </dgm:t>
    </dgm:pt>
    <dgm:pt modelId="{0B1C848B-9866-44B4-8732-FFA7E2394806}" type="sibTrans" cxnId="{382BF09E-879C-4404-9832-A11859B90809}">
      <dgm:prSet/>
      <dgm:spPr/>
      <dgm:t>
        <a:bodyPr/>
        <a:lstStyle/>
        <a:p>
          <a:endParaRPr lang="en-US"/>
        </a:p>
      </dgm:t>
    </dgm:pt>
    <dgm:pt modelId="{20D21349-482C-4888-8135-42B8E78C416D}">
      <dgm:prSet phldrT="[Text]"/>
      <dgm:spPr/>
      <dgm:t>
        <a:bodyPr/>
        <a:lstStyle/>
        <a:p>
          <a:r>
            <a:rPr lang="en-US" dirty="0" smtClean="0"/>
            <a:t>PLO 2</a:t>
          </a:r>
          <a:endParaRPr lang="en-US" dirty="0"/>
        </a:p>
      </dgm:t>
    </dgm:pt>
    <dgm:pt modelId="{6B49A35D-3CFC-44E0-A173-FF5C93028405}" type="parTrans" cxnId="{A8C388FA-75B3-4B94-9051-1C5D83B64D84}">
      <dgm:prSet/>
      <dgm:spPr/>
      <dgm:t>
        <a:bodyPr/>
        <a:lstStyle/>
        <a:p>
          <a:endParaRPr lang="en-US"/>
        </a:p>
      </dgm:t>
    </dgm:pt>
    <dgm:pt modelId="{7963662D-3284-4C88-B74E-DDDA631CDBDB}" type="sibTrans" cxnId="{A8C388FA-75B3-4B94-9051-1C5D83B64D84}">
      <dgm:prSet/>
      <dgm:spPr/>
      <dgm:t>
        <a:bodyPr/>
        <a:lstStyle/>
        <a:p>
          <a:endParaRPr lang="en-US"/>
        </a:p>
      </dgm:t>
    </dgm:pt>
    <dgm:pt modelId="{57A4EE1C-1203-42C3-943B-1C43844B4A51}">
      <dgm:prSet phldrT="[Text]"/>
      <dgm:spPr/>
      <dgm:t>
        <a:bodyPr/>
        <a:lstStyle/>
        <a:p>
          <a:endParaRPr lang="en-US" dirty="0"/>
        </a:p>
      </dgm:t>
    </dgm:pt>
    <dgm:pt modelId="{953E2294-50F4-4F59-9C68-B9B318FA2D00}" type="parTrans" cxnId="{D6A3CFC6-5FF1-48A8-A096-FF59E4D449DA}">
      <dgm:prSet/>
      <dgm:spPr/>
      <dgm:t>
        <a:bodyPr/>
        <a:lstStyle/>
        <a:p>
          <a:endParaRPr lang="en-US"/>
        </a:p>
      </dgm:t>
    </dgm:pt>
    <dgm:pt modelId="{A19F1A1C-208A-4DB1-8BCC-B8B820A5EFFB}" type="sibTrans" cxnId="{D6A3CFC6-5FF1-48A8-A096-FF59E4D449DA}">
      <dgm:prSet/>
      <dgm:spPr/>
      <dgm:t>
        <a:bodyPr/>
        <a:lstStyle/>
        <a:p>
          <a:endParaRPr lang="en-US"/>
        </a:p>
      </dgm:t>
    </dgm:pt>
    <dgm:pt modelId="{55546AD7-57FC-48CB-9053-5FC8EDACC8A6}">
      <dgm:prSet phldrT="[Text]"/>
      <dgm:spPr/>
      <dgm:t>
        <a:bodyPr/>
        <a:lstStyle/>
        <a:p>
          <a:r>
            <a:rPr lang="en-US" dirty="0" smtClean="0"/>
            <a:t>PLO 3</a:t>
          </a:r>
          <a:endParaRPr lang="en-US" dirty="0"/>
        </a:p>
      </dgm:t>
    </dgm:pt>
    <dgm:pt modelId="{8F19F14B-EA71-43CE-A8B8-7A344F00D233}" type="parTrans" cxnId="{AD397471-ED06-4B9A-AAB0-29D5F0516A29}">
      <dgm:prSet/>
      <dgm:spPr/>
      <dgm:t>
        <a:bodyPr/>
        <a:lstStyle/>
        <a:p>
          <a:endParaRPr lang="en-US"/>
        </a:p>
      </dgm:t>
    </dgm:pt>
    <dgm:pt modelId="{8923C272-3B43-4F5B-8446-2EEA64E7FB7E}" type="sibTrans" cxnId="{AD397471-ED06-4B9A-AAB0-29D5F0516A29}">
      <dgm:prSet/>
      <dgm:spPr/>
      <dgm:t>
        <a:bodyPr/>
        <a:lstStyle/>
        <a:p>
          <a:endParaRPr lang="en-US"/>
        </a:p>
      </dgm:t>
    </dgm:pt>
    <dgm:pt modelId="{A138E10E-3638-4348-9A27-EEBDD31A2CC8}">
      <dgm:prSet phldrT="[Text]"/>
      <dgm:spPr/>
      <dgm:t>
        <a:bodyPr/>
        <a:lstStyle/>
        <a:p>
          <a:endParaRPr lang="en-US" dirty="0"/>
        </a:p>
      </dgm:t>
    </dgm:pt>
    <dgm:pt modelId="{974F6054-E8B3-42E6-8D57-41AFD38371DC}" type="parTrans" cxnId="{4DBB04DF-9664-4CC9-A6F6-BCFA2EEAC5F1}">
      <dgm:prSet/>
      <dgm:spPr/>
      <dgm:t>
        <a:bodyPr/>
        <a:lstStyle/>
        <a:p>
          <a:endParaRPr lang="en-US"/>
        </a:p>
      </dgm:t>
    </dgm:pt>
    <dgm:pt modelId="{58885060-273C-48B7-BF1A-A40422EEDCE9}" type="sibTrans" cxnId="{4DBB04DF-9664-4CC9-A6F6-BCFA2EEAC5F1}">
      <dgm:prSet/>
      <dgm:spPr/>
      <dgm:t>
        <a:bodyPr/>
        <a:lstStyle/>
        <a:p>
          <a:endParaRPr lang="en-US"/>
        </a:p>
      </dgm:t>
    </dgm:pt>
    <dgm:pt modelId="{ADBF9362-CA40-45E6-9A7A-607532E45167}">
      <dgm:prSet phldrT="[Text]"/>
      <dgm:spPr/>
      <dgm:t>
        <a:bodyPr/>
        <a:lstStyle/>
        <a:p>
          <a:r>
            <a:rPr lang="en-US" dirty="0" smtClean="0"/>
            <a:t>PLO 4</a:t>
          </a:r>
          <a:endParaRPr lang="en-US" dirty="0"/>
        </a:p>
      </dgm:t>
    </dgm:pt>
    <dgm:pt modelId="{120A28EF-4DA2-4C53-BC8E-5915AE0D0D5D}" type="parTrans" cxnId="{A41741A9-1A4F-45FA-BB8F-3393A4064498}">
      <dgm:prSet/>
      <dgm:spPr/>
      <dgm:t>
        <a:bodyPr/>
        <a:lstStyle/>
        <a:p>
          <a:endParaRPr lang="en-US"/>
        </a:p>
      </dgm:t>
    </dgm:pt>
    <dgm:pt modelId="{FFB08F5E-FE35-4B88-8E8F-E9A1840071B1}" type="sibTrans" cxnId="{A41741A9-1A4F-45FA-BB8F-3393A4064498}">
      <dgm:prSet/>
      <dgm:spPr/>
      <dgm:t>
        <a:bodyPr/>
        <a:lstStyle/>
        <a:p>
          <a:endParaRPr lang="en-US"/>
        </a:p>
      </dgm:t>
    </dgm:pt>
    <dgm:pt modelId="{157F101B-3293-4802-BC48-1A805D8469E6}">
      <dgm:prSet phldrT="[Text]"/>
      <dgm:spPr/>
      <dgm:t>
        <a:bodyPr/>
        <a:lstStyle/>
        <a:p>
          <a:endParaRPr lang="en-US" dirty="0"/>
        </a:p>
      </dgm:t>
    </dgm:pt>
    <dgm:pt modelId="{2B109116-221A-47A4-9205-EAE55FE47ED7}" type="parTrans" cxnId="{F36E6955-DFDF-4F35-A691-8DB3201CD29E}">
      <dgm:prSet/>
      <dgm:spPr/>
      <dgm:t>
        <a:bodyPr/>
        <a:lstStyle/>
        <a:p>
          <a:endParaRPr lang="en-US"/>
        </a:p>
      </dgm:t>
    </dgm:pt>
    <dgm:pt modelId="{E32C288F-8BD0-4576-918A-637F4CAF4AF3}" type="sibTrans" cxnId="{F36E6955-DFDF-4F35-A691-8DB3201CD29E}">
      <dgm:prSet/>
      <dgm:spPr/>
      <dgm:t>
        <a:bodyPr/>
        <a:lstStyle/>
        <a:p>
          <a:endParaRPr lang="en-US"/>
        </a:p>
      </dgm:t>
    </dgm:pt>
    <dgm:pt modelId="{FDC68434-C53E-4700-9423-6F17B8EBC19D}">
      <dgm:prSet phldrT="[Text]"/>
      <dgm:spPr/>
      <dgm:t>
        <a:bodyPr/>
        <a:lstStyle/>
        <a:p>
          <a:r>
            <a:rPr lang="en-US" dirty="0" smtClean="0"/>
            <a:t>PLO 5</a:t>
          </a:r>
          <a:endParaRPr lang="en-US" dirty="0"/>
        </a:p>
      </dgm:t>
    </dgm:pt>
    <dgm:pt modelId="{EA384292-ADD5-41CE-92AB-630452C703AC}" type="parTrans" cxnId="{9F90A05E-21AC-48A9-B51A-4DE9733CFF19}">
      <dgm:prSet/>
      <dgm:spPr/>
      <dgm:t>
        <a:bodyPr/>
        <a:lstStyle/>
        <a:p>
          <a:endParaRPr lang="en-US"/>
        </a:p>
      </dgm:t>
    </dgm:pt>
    <dgm:pt modelId="{9FF22E97-6784-4A95-A682-039A4270F451}" type="sibTrans" cxnId="{9F90A05E-21AC-48A9-B51A-4DE9733CFF19}">
      <dgm:prSet/>
      <dgm:spPr/>
      <dgm:t>
        <a:bodyPr/>
        <a:lstStyle/>
        <a:p>
          <a:endParaRPr lang="en-US"/>
        </a:p>
      </dgm:t>
    </dgm:pt>
    <dgm:pt modelId="{C046FF0A-F42C-4F60-B1D0-6AD157CAE8A2}">
      <dgm:prSet phldrT="[Text]"/>
      <dgm:spPr/>
      <dgm:t>
        <a:bodyPr/>
        <a:lstStyle/>
        <a:p>
          <a:endParaRPr lang="en-US" dirty="0"/>
        </a:p>
      </dgm:t>
    </dgm:pt>
    <dgm:pt modelId="{7CCBD1F9-DE67-4A30-8B2D-AC1C32DFF071}" type="parTrans" cxnId="{A85F6AF2-F3C2-4ADC-ABD1-AB24AEBBEF40}">
      <dgm:prSet/>
      <dgm:spPr/>
      <dgm:t>
        <a:bodyPr/>
        <a:lstStyle/>
        <a:p>
          <a:endParaRPr lang="en-US"/>
        </a:p>
      </dgm:t>
    </dgm:pt>
    <dgm:pt modelId="{5B039930-E175-407F-BF9E-6E219529DAED}" type="sibTrans" cxnId="{A85F6AF2-F3C2-4ADC-ABD1-AB24AEBBEF40}">
      <dgm:prSet/>
      <dgm:spPr/>
      <dgm:t>
        <a:bodyPr/>
        <a:lstStyle/>
        <a:p>
          <a:endParaRPr lang="en-US"/>
        </a:p>
      </dgm:t>
    </dgm:pt>
    <dgm:pt modelId="{F70F7F52-73A6-40E8-8263-49BE852FD7EF}">
      <dgm:prSet phldrT="[Text]"/>
      <dgm:spPr/>
      <dgm:t>
        <a:bodyPr/>
        <a:lstStyle/>
        <a:p>
          <a:r>
            <a:rPr lang="en-US" dirty="0" smtClean="0"/>
            <a:t>ILO 2</a:t>
          </a:r>
          <a:endParaRPr lang="en-US" dirty="0"/>
        </a:p>
      </dgm:t>
    </dgm:pt>
    <dgm:pt modelId="{D7C1D7A9-06C5-49FC-A625-F87BFAAD03ED}" type="parTrans" cxnId="{6EFD8B51-96C0-463E-91FB-9A17409EAB96}">
      <dgm:prSet/>
      <dgm:spPr/>
      <dgm:t>
        <a:bodyPr/>
        <a:lstStyle/>
        <a:p>
          <a:endParaRPr lang="en-US"/>
        </a:p>
      </dgm:t>
    </dgm:pt>
    <dgm:pt modelId="{880023C4-EF59-42E6-AE6D-07D39681D908}" type="sibTrans" cxnId="{6EFD8B51-96C0-463E-91FB-9A17409EAB96}">
      <dgm:prSet/>
      <dgm:spPr/>
      <dgm:t>
        <a:bodyPr/>
        <a:lstStyle/>
        <a:p>
          <a:endParaRPr lang="en-US"/>
        </a:p>
      </dgm:t>
    </dgm:pt>
    <dgm:pt modelId="{5F122B16-2722-4FE1-BACA-04337E3553A2}">
      <dgm:prSet phldrT="[Text]"/>
      <dgm:spPr/>
      <dgm:t>
        <a:bodyPr/>
        <a:lstStyle/>
        <a:p>
          <a:endParaRPr lang="en-US" dirty="0"/>
        </a:p>
      </dgm:t>
    </dgm:pt>
    <dgm:pt modelId="{03A8A53C-8B00-46C3-AE60-C72F1C582651}" type="parTrans" cxnId="{8F830E99-333A-46BF-B6FD-C1966312CF2F}">
      <dgm:prSet/>
      <dgm:spPr/>
      <dgm:t>
        <a:bodyPr/>
        <a:lstStyle/>
        <a:p>
          <a:endParaRPr lang="en-US"/>
        </a:p>
      </dgm:t>
    </dgm:pt>
    <dgm:pt modelId="{A32F5565-7267-4020-963B-36C7605682E8}" type="sibTrans" cxnId="{8F830E99-333A-46BF-B6FD-C1966312CF2F}">
      <dgm:prSet/>
      <dgm:spPr/>
      <dgm:t>
        <a:bodyPr/>
        <a:lstStyle/>
        <a:p>
          <a:endParaRPr lang="en-US"/>
        </a:p>
      </dgm:t>
    </dgm:pt>
    <dgm:pt modelId="{9BACDCAD-A0E2-41E3-B580-E37898489D56}">
      <dgm:prSet phldrT="[Text]"/>
      <dgm:spPr/>
      <dgm:t>
        <a:bodyPr/>
        <a:lstStyle/>
        <a:p>
          <a:endParaRPr lang="en-US" dirty="0"/>
        </a:p>
      </dgm:t>
    </dgm:pt>
    <dgm:pt modelId="{05077F4C-9107-481C-9279-141176E88A5A}" type="parTrans" cxnId="{84C24157-5C41-4BFB-8D19-6AAF40A3B771}">
      <dgm:prSet/>
      <dgm:spPr/>
      <dgm:t>
        <a:bodyPr/>
        <a:lstStyle/>
        <a:p>
          <a:endParaRPr lang="en-US"/>
        </a:p>
      </dgm:t>
    </dgm:pt>
    <dgm:pt modelId="{81FB837C-DFDF-4268-B65F-FE25AB8B904C}" type="sibTrans" cxnId="{84C24157-5C41-4BFB-8D19-6AAF40A3B771}">
      <dgm:prSet/>
      <dgm:spPr/>
      <dgm:t>
        <a:bodyPr/>
        <a:lstStyle/>
        <a:p>
          <a:endParaRPr lang="en-US"/>
        </a:p>
      </dgm:t>
    </dgm:pt>
    <dgm:pt modelId="{0469ADBA-D4A3-4EB8-8C74-C50ED80C07AC}">
      <dgm:prSet phldrT="[Text]"/>
      <dgm:spPr/>
      <dgm:t>
        <a:bodyPr/>
        <a:lstStyle/>
        <a:p>
          <a:r>
            <a:rPr lang="en-US" dirty="0" smtClean="0"/>
            <a:t>ILO 3</a:t>
          </a:r>
          <a:endParaRPr lang="en-US" dirty="0"/>
        </a:p>
      </dgm:t>
    </dgm:pt>
    <dgm:pt modelId="{2E4201D7-926A-4390-9316-618060C4952F}" type="parTrans" cxnId="{8934AC08-62B7-446C-AC92-21C77DD28A1F}">
      <dgm:prSet/>
      <dgm:spPr/>
      <dgm:t>
        <a:bodyPr/>
        <a:lstStyle/>
        <a:p>
          <a:endParaRPr lang="en-US"/>
        </a:p>
      </dgm:t>
    </dgm:pt>
    <dgm:pt modelId="{D8973565-20FA-4AF8-8381-17DA61FDC24C}" type="sibTrans" cxnId="{8934AC08-62B7-446C-AC92-21C77DD28A1F}">
      <dgm:prSet/>
      <dgm:spPr/>
      <dgm:t>
        <a:bodyPr/>
        <a:lstStyle/>
        <a:p>
          <a:endParaRPr lang="en-US"/>
        </a:p>
      </dgm:t>
    </dgm:pt>
    <dgm:pt modelId="{920D5A16-5309-4D84-8356-DC88B3453325}">
      <dgm:prSet phldrT="[Text]"/>
      <dgm:spPr/>
      <dgm:t>
        <a:bodyPr/>
        <a:lstStyle/>
        <a:p>
          <a:endParaRPr lang="en-US" dirty="0"/>
        </a:p>
      </dgm:t>
    </dgm:pt>
    <dgm:pt modelId="{9E94036C-11A7-4649-98AE-3F8B381BA272}" type="parTrans" cxnId="{865FD311-3963-4967-97BE-EFE76F5BBEE6}">
      <dgm:prSet/>
      <dgm:spPr/>
      <dgm:t>
        <a:bodyPr/>
        <a:lstStyle/>
        <a:p>
          <a:endParaRPr lang="en-US"/>
        </a:p>
      </dgm:t>
    </dgm:pt>
    <dgm:pt modelId="{83E2362B-D28B-4D27-AAE0-EBA67F96C4EF}" type="sibTrans" cxnId="{865FD311-3963-4967-97BE-EFE76F5BBEE6}">
      <dgm:prSet/>
      <dgm:spPr/>
      <dgm:t>
        <a:bodyPr/>
        <a:lstStyle/>
        <a:p>
          <a:endParaRPr lang="en-US"/>
        </a:p>
      </dgm:t>
    </dgm:pt>
    <dgm:pt modelId="{BA6794D2-D4CB-49F2-8F7A-21E766465A60}">
      <dgm:prSet phldrT="[Text]"/>
      <dgm:spPr/>
      <dgm:t>
        <a:bodyPr/>
        <a:lstStyle/>
        <a:p>
          <a:endParaRPr lang="en-US" dirty="0"/>
        </a:p>
      </dgm:t>
    </dgm:pt>
    <dgm:pt modelId="{F6E35734-A442-4FCE-B21B-04EE2922E07B}" type="parTrans" cxnId="{6819D361-CC76-40CC-AE71-6829A7A16D3A}">
      <dgm:prSet/>
      <dgm:spPr/>
      <dgm:t>
        <a:bodyPr/>
        <a:lstStyle/>
        <a:p>
          <a:endParaRPr lang="en-US"/>
        </a:p>
      </dgm:t>
    </dgm:pt>
    <dgm:pt modelId="{D0E7F881-53DA-46DF-AC1D-9226FA4D2743}" type="sibTrans" cxnId="{6819D361-CC76-40CC-AE71-6829A7A16D3A}">
      <dgm:prSet/>
      <dgm:spPr/>
      <dgm:t>
        <a:bodyPr/>
        <a:lstStyle/>
        <a:p>
          <a:endParaRPr lang="en-US"/>
        </a:p>
      </dgm:t>
    </dgm:pt>
    <dgm:pt modelId="{C7348257-69FE-4526-8AC7-3FB275AEFB10}">
      <dgm:prSet phldrT="[Text]" custT="1"/>
      <dgm:spPr/>
      <dgm:t>
        <a:bodyPr/>
        <a:lstStyle/>
        <a:p>
          <a:pPr marL="228600"/>
          <a:r>
            <a:rPr lang="en-US" sz="2000" dirty="0" smtClean="0"/>
            <a:t>CLO 1</a:t>
          </a:r>
          <a:endParaRPr lang="en-US" sz="2000" dirty="0"/>
        </a:p>
      </dgm:t>
    </dgm:pt>
    <dgm:pt modelId="{5C665DE8-769C-424B-A637-893737A10242}" type="parTrans" cxnId="{B78C7894-7D61-4649-BD62-C7DD80E2C2B4}">
      <dgm:prSet/>
      <dgm:spPr/>
      <dgm:t>
        <a:bodyPr/>
        <a:lstStyle/>
        <a:p>
          <a:endParaRPr lang="en-US"/>
        </a:p>
      </dgm:t>
    </dgm:pt>
    <dgm:pt modelId="{98224329-1E6A-4E7B-B447-9CB202E27B7C}" type="sibTrans" cxnId="{B78C7894-7D61-4649-BD62-C7DD80E2C2B4}">
      <dgm:prSet/>
      <dgm:spPr/>
      <dgm:t>
        <a:bodyPr/>
        <a:lstStyle/>
        <a:p>
          <a:endParaRPr lang="en-US"/>
        </a:p>
      </dgm:t>
    </dgm:pt>
    <dgm:pt modelId="{64B4480C-77FF-410B-B0A9-8152C7978AFF}">
      <dgm:prSet phldrT="[Text]" custT="1"/>
      <dgm:spPr/>
      <dgm:t>
        <a:bodyPr/>
        <a:lstStyle/>
        <a:p>
          <a:r>
            <a:rPr lang="en-US" sz="2400" dirty="0" err="1" smtClean="0">
              <a:solidFill>
                <a:schemeClr val="bg1"/>
              </a:solidFill>
            </a:rPr>
            <a:t>ProgrOutcmes</a:t>
          </a:r>
          <a:endParaRPr lang="en-US" sz="2400" dirty="0">
            <a:solidFill>
              <a:schemeClr val="bg1"/>
            </a:solidFill>
          </a:endParaRPr>
        </a:p>
      </dgm:t>
    </dgm:pt>
    <dgm:pt modelId="{90F9A737-AD8B-41C8-BE20-1C125EE331DD}" type="sibTrans" cxnId="{717B54E8-4B63-41CE-8198-A745E71F425B}">
      <dgm:prSet/>
      <dgm:spPr/>
      <dgm:t>
        <a:bodyPr/>
        <a:lstStyle/>
        <a:p>
          <a:endParaRPr lang="en-US"/>
        </a:p>
      </dgm:t>
    </dgm:pt>
    <dgm:pt modelId="{DD9866FC-224E-4D47-A6F2-658DAA428F7F}" type="parTrans" cxnId="{717B54E8-4B63-41CE-8198-A745E71F425B}">
      <dgm:prSet/>
      <dgm:spPr/>
      <dgm:t>
        <a:bodyPr/>
        <a:lstStyle/>
        <a:p>
          <a:endParaRPr lang="en-US"/>
        </a:p>
      </dgm:t>
    </dgm:pt>
    <dgm:pt modelId="{567A98F2-CAAC-47F2-81F8-1ADA247DF025}" type="pres">
      <dgm:prSet presAssocID="{F4A2DE17-92D4-4BC5-A349-E8C15B771A0B}" presName="linearFlow" presStyleCnt="0">
        <dgm:presLayoutVars>
          <dgm:dir/>
          <dgm:animLvl val="lvl"/>
          <dgm:resizeHandles/>
        </dgm:presLayoutVars>
      </dgm:prSet>
      <dgm:spPr/>
      <dgm:t>
        <a:bodyPr/>
        <a:lstStyle/>
        <a:p>
          <a:endParaRPr lang="en-US"/>
        </a:p>
      </dgm:t>
    </dgm:pt>
    <dgm:pt modelId="{554D05C9-EAAE-4618-970A-024052BE575F}" type="pres">
      <dgm:prSet presAssocID="{1C5A7159-D3CA-466B-A89B-E2BFE71BD96A}" presName="compositeNode" presStyleCnt="0">
        <dgm:presLayoutVars>
          <dgm:bulletEnabled val="1"/>
        </dgm:presLayoutVars>
      </dgm:prSet>
      <dgm:spPr/>
    </dgm:pt>
    <dgm:pt modelId="{FCA5BE98-44E4-4ACB-9F60-9EFC2B7B3DD7}" type="pres">
      <dgm:prSet presAssocID="{1C5A7159-D3CA-466B-A89B-E2BFE71BD96A}" presName="image" presStyleLbl="fgImgPlace1" presStyleIdx="0" presStyleCnt="3" custFlipVert="1" custFlipHor="1" custScaleX="28287" custScaleY="37992"/>
      <dgm:spPr>
        <a:solidFill>
          <a:schemeClr val="bg1"/>
        </a:solidFill>
      </dgm:spPr>
    </dgm:pt>
    <dgm:pt modelId="{891C6834-6C38-4B80-9725-5C34AF1B925C}" type="pres">
      <dgm:prSet presAssocID="{1C5A7159-D3CA-466B-A89B-E2BFE71BD96A}" presName="childNode" presStyleLbl="node1" presStyleIdx="0" presStyleCnt="3" custScaleX="70367" custScaleY="119252">
        <dgm:presLayoutVars>
          <dgm:bulletEnabled val="1"/>
        </dgm:presLayoutVars>
      </dgm:prSet>
      <dgm:spPr/>
      <dgm:t>
        <a:bodyPr/>
        <a:lstStyle/>
        <a:p>
          <a:endParaRPr lang="en-US"/>
        </a:p>
      </dgm:t>
    </dgm:pt>
    <dgm:pt modelId="{4F7600E3-E51A-4480-BFDA-E3EA58DEED9B}" type="pres">
      <dgm:prSet presAssocID="{1C5A7159-D3CA-466B-A89B-E2BFE71BD96A}" presName="parentNode" presStyleLbl="revTx" presStyleIdx="0" presStyleCnt="3" custFlipVert="1" custScaleX="28411">
        <dgm:presLayoutVars>
          <dgm:chMax val="0"/>
          <dgm:bulletEnabled val="1"/>
        </dgm:presLayoutVars>
      </dgm:prSet>
      <dgm:spPr/>
      <dgm:t>
        <a:bodyPr/>
        <a:lstStyle/>
        <a:p>
          <a:endParaRPr lang="en-US"/>
        </a:p>
      </dgm:t>
    </dgm:pt>
    <dgm:pt modelId="{46E8F449-BE02-4F65-9DC7-334C316F507B}" type="pres">
      <dgm:prSet presAssocID="{7BB640FB-E7DF-413D-A1FB-1DE659B63B43}" presName="sibTrans" presStyleCnt="0"/>
      <dgm:spPr/>
    </dgm:pt>
    <dgm:pt modelId="{582E4A51-8A7A-4F5F-B30F-B474AD2F6663}" type="pres">
      <dgm:prSet presAssocID="{64B4480C-77FF-410B-B0A9-8152C7978AFF}" presName="compositeNode" presStyleCnt="0">
        <dgm:presLayoutVars>
          <dgm:bulletEnabled val="1"/>
        </dgm:presLayoutVars>
      </dgm:prSet>
      <dgm:spPr/>
    </dgm:pt>
    <dgm:pt modelId="{9BD6C80F-90EC-44BD-9420-675547706F21}" type="pres">
      <dgm:prSet presAssocID="{64B4480C-77FF-410B-B0A9-8152C7978AFF}" presName="image" presStyleLbl="fgImgPlace1" presStyleIdx="1" presStyleCnt="3" custFlipVert="1" custFlipHor="1" custScaleX="20480" custScaleY="39825"/>
      <dgm:spPr>
        <a:solidFill>
          <a:schemeClr val="bg1"/>
        </a:solidFill>
      </dgm:spPr>
    </dgm:pt>
    <dgm:pt modelId="{C789161C-E5B0-481D-8695-E542D8361C71}" type="pres">
      <dgm:prSet presAssocID="{64B4480C-77FF-410B-B0A9-8152C7978AFF}" presName="childNode" presStyleLbl="node1" presStyleIdx="1" presStyleCnt="3" custScaleX="66579" custScaleY="118312">
        <dgm:presLayoutVars>
          <dgm:bulletEnabled val="1"/>
        </dgm:presLayoutVars>
      </dgm:prSet>
      <dgm:spPr/>
      <dgm:t>
        <a:bodyPr/>
        <a:lstStyle/>
        <a:p>
          <a:endParaRPr lang="en-US"/>
        </a:p>
      </dgm:t>
    </dgm:pt>
    <dgm:pt modelId="{7F46DC27-C1C8-45CD-B331-5EBF29CE09BF}" type="pres">
      <dgm:prSet presAssocID="{64B4480C-77FF-410B-B0A9-8152C7978AFF}" presName="parentNode" presStyleLbl="revTx" presStyleIdx="1" presStyleCnt="3" custFlipVert="1" custScaleX="7889">
        <dgm:presLayoutVars>
          <dgm:chMax val="0"/>
          <dgm:bulletEnabled val="1"/>
        </dgm:presLayoutVars>
      </dgm:prSet>
      <dgm:spPr/>
      <dgm:t>
        <a:bodyPr/>
        <a:lstStyle/>
        <a:p>
          <a:endParaRPr lang="en-US"/>
        </a:p>
      </dgm:t>
    </dgm:pt>
    <dgm:pt modelId="{977E4479-79F7-4082-A704-BB4B4269497B}" type="pres">
      <dgm:prSet presAssocID="{90F9A737-AD8B-41C8-BE20-1C125EE331DD}" presName="sibTrans" presStyleCnt="0"/>
      <dgm:spPr/>
    </dgm:pt>
    <dgm:pt modelId="{8C35C128-6F5B-4588-B899-B99F4A070149}" type="pres">
      <dgm:prSet presAssocID="{BA8C9B6F-7548-49BB-B0B1-58A03C6FEC74}" presName="compositeNode" presStyleCnt="0">
        <dgm:presLayoutVars>
          <dgm:bulletEnabled val="1"/>
        </dgm:presLayoutVars>
      </dgm:prSet>
      <dgm:spPr/>
    </dgm:pt>
    <dgm:pt modelId="{7F04DC11-8BFC-4696-BB8D-218C194DDB6C}" type="pres">
      <dgm:prSet presAssocID="{BA8C9B6F-7548-49BB-B0B1-58A03C6FEC74}" presName="image" presStyleLbl="fgImgPlace1" presStyleIdx="2" presStyleCnt="3" custFlipVert="1" custFlipHor="1" custScaleX="32994" custScaleY="39825" custLinFactNeighborX="-36248" custLinFactNeighborY="2517"/>
      <dgm:spPr>
        <a:solidFill>
          <a:schemeClr val="bg1"/>
        </a:solidFill>
      </dgm:spPr>
    </dgm:pt>
    <dgm:pt modelId="{E7E6D415-7720-4E59-9291-A8D89077760B}" type="pres">
      <dgm:prSet presAssocID="{BA8C9B6F-7548-49BB-B0B1-58A03C6FEC74}" presName="childNode" presStyleLbl="node1" presStyleIdx="2" presStyleCnt="3" custScaleX="69255" custScaleY="115599" custLinFactNeighborX="-14338" custLinFactNeighborY="134">
        <dgm:presLayoutVars>
          <dgm:bulletEnabled val="1"/>
        </dgm:presLayoutVars>
      </dgm:prSet>
      <dgm:spPr/>
      <dgm:t>
        <a:bodyPr/>
        <a:lstStyle/>
        <a:p>
          <a:endParaRPr lang="en-US"/>
        </a:p>
      </dgm:t>
    </dgm:pt>
    <dgm:pt modelId="{4CED035C-7AD7-44C5-90A4-FE984C64A391}" type="pres">
      <dgm:prSet presAssocID="{BA8C9B6F-7548-49BB-B0B1-58A03C6FEC74}" presName="parentNode" presStyleLbl="revTx" presStyleIdx="2" presStyleCnt="3" custFlipVert="1" custScaleX="8158">
        <dgm:presLayoutVars>
          <dgm:chMax val="0"/>
          <dgm:bulletEnabled val="1"/>
        </dgm:presLayoutVars>
      </dgm:prSet>
      <dgm:spPr/>
      <dgm:t>
        <a:bodyPr/>
        <a:lstStyle/>
        <a:p>
          <a:endParaRPr lang="en-US"/>
        </a:p>
      </dgm:t>
    </dgm:pt>
  </dgm:ptLst>
  <dgm:cxnLst>
    <dgm:cxn modelId="{717B54E8-4B63-41CE-8198-A745E71F425B}" srcId="{F4A2DE17-92D4-4BC5-A349-E8C15B771A0B}" destId="{64B4480C-77FF-410B-B0A9-8152C7978AFF}" srcOrd="1" destOrd="0" parTransId="{DD9866FC-224E-4D47-A6F2-658DAA428F7F}" sibTransId="{90F9A737-AD8B-41C8-BE20-1C125EE331DD}"/>
    <dgm:cxn modelId="{1836BDFC-56FD-42EC-9098-607FF23324A0}" srcId="{64B4480C-77FF-410B-B0A9-8152C7978AFF}" destId="{F6015FBA-66B8-4FE5-A353-3923CEEF3DD0}" srcOrd="0" destOrd="0" parTransId="{9E655DDE-1F0B-4D8F-A427-41675993DDB3}" sibTransId="{8B99A475-F6A2-4983-95C7-21F006B6CA5D}"/>
    <dgm:cxn modelId="{A8C388FA-75B3-4B94-9051-1C5D83B64D84}" srcId="{64B4480C-77FF-410B-B0A9-8152C7978AFF}" destId="{20D21349-482C-4888-8135-42B8E78C416D}" srcOrd="2" destOrd="0" parTransId="{6B49A35D-3CFC-44E0-A173-FF5C93028405}" sibTransId="{7963662D-3284-4C88-B74E-DDDA631CDBDB}"/>
    <dgm:cxn modelId="{AD397471-ED06-4B9A-AAB0-29D5F0516A29}" srcId="{64B4480C-77FF-410B-B0A9-8152C7978AFF}" destId="{55546AD7-57FC-48CB-9053-5FC8EDACC8A6}" srcOrd="4" destOrd="0" parTransId="{8F19F14B-EA71-43CE-A8B8-7A344F00D233}" sibTransId="{8923C272-3B43-4F5B-8446-2EEA64E7FB7E}"/>
    <dgm:cxn modelId="{382BF09E-879C-4404-9832-A11859B90809}" srcId="{1C5A7159-D3CA-466B-A89B-E2BFE71BD96A}" destId="{6566A428-E986-49D0-AB9E-5C14400E2786}" srcOrd="8" destOrd="0" parTransId="{2371F8BB-7630-41D2-81C3-FE27B0CEE634}" sibTransId="{0B1C848B-9866-44B4-8732-FFA7E2394806}"/>
    <dgm:cxn modelId="{208B0159-568E-4AB4-8087-2B8B0611C29B}" type="presOf" srcId="{20D21349-482C-4888-8135-42B8E78C416D}" destId="{C789161C-E5B0-481D-8695-E542D8361C71}" srcOrd="0" destOrd="2" presId="urn:microsoft.com/office/officeart/2005/8/layout/hList2"/>
    <dgm:cxn modelId="{F331552C-A6A5-4A43-A9CA-02B5DDFD4326}" type="presOf" srcId="{ADBF9362-CA40-45E6-9A7A-607532E45167}" destId="{C789161C-E5B0-481D-8695-E542D8361C71}" srcOrd="0" destOrd="6" presId="urn:microsoft.com/office/officeart/2005/8/layout/hList2"/>
    <dgm:cxn modelId="{644F3E4F-EC49-44BB-BE66-80CC29A11164}" type="presOf" srcId="{55546AD7-57FC-48CB-9053-5FC8EDACC8A6}" destId="{C789161C-E5B0-481D-8695-E542D8361C71}" srcOrd="0" destOrd="4" presId="urn:microsoft.com/office/officeart/2005/8/layout/hList2"/>
    <dgm:cxn modelId="{A6DF15C9-7090-46CF-A50C-5D43585AEB23}" type="presOf" srcId="{ED7C78B5-90B7-4827-9569-4C1848C45DD1}" destId="{891C6834-6C38-4B80-9725-5C34AF1B925C}" srcOrd="0" destOrd="1" presId="urn:microsoft.com/office/officeart/2005/8/layout/hList2"/>
    <dgm:cxn modelId="{9E1FC5C8-BA9D-4851-9141-FA304BBE8940}" type="presOf" srcId="{F4A2DE17-92D4-4BC5-A349-E8C15B771A0B}" destId="{567A98F2-CAAC-47F2-81F8-1ADA247DF025}" srcOrd="0" destOrd="0" presId="urn:microsoft.com/office/officeart/2005/8/layout/hList2"/>
    <dgm:cxn modelId="{FE901D25-CC5B-4A10-8EFA-AA85EC94D0F9}" srcId="{BA8C9B6F-7548-49BB-B0B1-58A03C6FEC74}" destId="{5B2A88FC-B234-43DA-80B2-2DD4CBCB9B76}" srcOrd="0" destOrd="0" parTransId="{DBC53CCA-6471-40D1-8E75-CA5249C0B618}" sibTransId="{6BAF2ACF-486B-4B86-BB5F-001F19005FED}"/>
    <dgm:cxn modelId="{C49D4E15-2B00-4A4C-A14B-0868AC042014}" type="presOf" srcId="{AF6F244F-CE73-43DF-9858-B164E55A2D2F}" destId="{891C6834-6C38-4B80-9725-5C34AF1B925C}" srcOrd="0" destOrd="4" presId="urn:microsoft.com/office/officeart/2005/8/layout/hList2"/>
    <dgm:cxn modelId="{4D16911F-F42B-412D-94FA-1D41F2F2C965}" type="presOf" srcId="{F6015FBA-66B8-4FE5-A353-3923CEEF3DD0}" destId="{C789161C-E5B0-481D-8695-E542D8361C71}" srcOrd="0" destOrd="0" presId="urn:microsoft.com/office/officeart/2005/8/layout/hList2"/>
    <dgm:cxn modelId="{DF0B140E-EE4B-44F0-96C7-7361673B25A6}" type="presOf" srcId="{C046FF0A-F42C-4F60-B1D0-6AD157CAE8A2}" destId="{C789161C-E5B0-481D-8695-E542D8361C71}" srcOrd="0" destOrd="7" presId="urn:microsoft.com/office/officeart/2005/8/layout/hList2"/>
    <dgm:cxn modelId="{E9F8CDF0-1D88-4021-B336-E51CBDD694EF}" type="presOf" srcId="{9BACDCAD-A0E2-41E3-B580-E37898489D56}" destId="{E7E6D415-7720-4E59-9291-A8D89077760B}" srcOrd="0" destOrd="2" presId="urn:microsoft.com/office/officeart/2005/8/layout/hList2"/>
    <dgm:cxn modelId="{9F90A05E-21AC-48A9-B51A-4DE9733CFF19}" srcId="{64B4480C-77FF-410B-B0A9-8152C7978AFF}" destId="{FDC68434-C53E-4700-9423-6F17B8EBC19D}" srcOrd="8" destOrd="0" parTransId="{EA384292-ADD5-41CE-92AB-630452C703AC}" sibTransId="{9FF22E97-6784-4A95-A682-039A4270F451}"/>
    <dgm:cxn modelId="{52CEF0E5-64EC-4940-913B-FEB693C25475}" type="presOf" srcId="{1C5A7159-D3CA-466B-A89B-E2BFE71BD96A}" destId="{4F7600E3-E51A-4480-BFDA-E3EA58DEED9B}" srcOrd="0" destOrd="0" presId="urn:microsoft.com/office/officeart/2005/8/layout/hList2"/>
    <dgm:cxn modelId="{22760526-986C-4FC5-94BA-DFDF893F4112}" srcId="{1C5A7159-D3CA-466B-A89B-E2BFE71BD96A}" destId="{A7E97138-5244-4B42-8E59-D50A67923494}" srcOrd="2" destOrd="0" parTransId="{B4164EC6-27E9-4354-BD9E-2149A06ABF3A}" sibTransId="{40E19E37-5C0F-4CDF-95AB-7B655E44095C}"/>
    <dgm:cxn modelId="{8934AC08-62B7-446C-AC92-21C77DD28A1F}" srcId="{BA8C9B6F-7548-49BB-B0B1-58A03C6FEC74}" destId="{0469ADBA-D4A3-4EB8-8C74-C50ED80C07AC}" srcOrd="6" destOrd="0" parTransId="{2E4201D7-926A-4390-9316-618060C4952F}" sibTransId="{D8973565-20FA-4AF8-8381-17DA61FDC24C}"/>
    <dgm:cxn modelId="{1A61D80D-288F-401C-85ED-90CB15011DC1}" srcId="{1C5A7159-D3CA-466B-A89B-E2BFE71BD96A}" destId="{ED7C78B5-90B7-4827-9569-4C1848C45DD1}" srcOrd="1" destOrd="0" parTransId="{32615A45-9093-4FD2-9667-A2C3DE8EB087}" sibTransId="{02CAE805-C9BC-4FF5-B3B8-DD3757E43F8D}"/>
    <dgm:cxn modelId="{AE60E2B8-8C8B-415C-A893-2F8B3C7E2639}" srcId="{F4A2DE17-92D4-4BC5-A349-E8C15B771A0B}" destId="{1C5A7159-D3CA-466B-A89B-E2BFE71BD96A}" srcOrd="0" destOrd="0" parTransId="{BFCB03F2-5F90-4447-B6BB-3B6D57B4CE86}" sibTransId="{7BB640FB-E7DF-413D-A1FB-1DE659B63B43}"/>
    <dgm:cxn modelId="{7AAE4087-4279-4907-AEC4-0759CB1215F7}" type="presOf" srcId="{BA6794D2-D4CB-49F2-8F7A-21E766465A60}" destId="{E7E6D415-7720-4E59-9291-A8D89077760B}" srcOrd="0" destOrd="5" presId="urn:microsoft.com/office/officeart/2005/8/layout/hList2"/>
    <dgm:cxn modelId="{14A007AC-A488-4136-AE2B-0E647BE6CA3F}" type="presOf" srcId="{FDC68434-C53E-4700-9423-6F17B8EBC19D}" destId="{C789161C-E5B0-481D-8695-E542D8361C71}" srcOrd="0" destOrd="8" presId="urn:microsoft.com/office/officeart/2005/8/layout/hList2"/>
    <dgm:cxn modelId="{49CA0084-5325-48BB-8C8A-312A6286E6F6}" type="presOf" srcId="{57A4EE1C-1203-42C3-943B-1C43844B4A51}" destId="{C789161C-E5B0-481D-8695-E542D8361C71}" srcOrd="0" destOrd="1" presId="urn:microsoft.com/office/officeart/2005/8/layout/hList2"/>
    <dgm:cxn modelId="{865FD311-3963-4967-97BE-EFE76F5BBEE6}" srcId="{BA8C9B6F-7548-49BB-B0B1-58A03C6FEC74}" destId="{920D5A16-5309-4D84-8356-DC88B3453325}" srcOrd="4" destOrd="0" parTransId="{9E94036C-11A7-4649-98AE-3F8B381BA272}" sibTransId="{83E2362B-D28B-4D27-AAE0-EBA67F96C4EF}"/>
    <dgm:cxn modelId="{A85F6AF2-F3C2-4ADC-ABD1-AB24AEBBEF40}" srcId="{64B4480C-77FF-410B-B0A9-8152C7978AFF}" destId="{C046FF0A-F42C-4F60-B1D0-6AD157CAE8A2}" srcOrd="7" destOrd="0" parTransId="{7CCBD1F9-DE67-4A30-8B2D-AC1C32DFF071}" sibTransId="{5B039930-E175-407F-BF9E-6E219529DAED}"/>
    <dgm:cxn modelId="{0BC41229-2855-4A28-A801-E0015FEA4EEE}" type="presOf" srcId="{A7E97138-5244-4B42-8E59-D50A67923494}" destId="{891C6834-6C38-4B80-9725-5C34AF1B925C}" srcOrd="0" destOrd="2" presId="urn:microsoft.com/office/officeart/2005/8/layout/hList2"/>
    <dgm:cxn modelId="{434A57FB-483E-44C8-97C1-84D3FD57C80C}" type="presOf" srcId="{0469ADBA-D4A3-4EB8-8C74-C50ED80C07AC}" destId="{E7E6D415-7720-4E59-9291-A8D89077760B}" srcOrd="0" destOrd="6" presId="urn:microsoft.com/office/officeart/2005/8/layout/hList2"/>
    <dgm:cxn modelId="{6819D361-CC76-40CC-AE71-6829A7A16D3A}" srcId="{BA8C9B6F-7548-49BB-B0B1-58A03C6FEC74}" destId="{BA6794D2-D4CB-49F2-8F7A-21E766465A60}" srcOrd="5" destOrd="0" parTransId="{F6E35734-A442-4FCE-B21B-04EE2922E07B}" sibTransId="{D0E7F881-53DA-46DF-AC1D-9226FA4D2743}"/>
    <dgm:cxn modelId="{BA68DBB7-4A3C-4E5E-B7E2-D0D5167C637C}" srcId="{1C5A7159-D3CA-466B-A89B-E2BFE71BD96A}" destId="{88217D27-554C-43C9-ACF8-B1EF5F4D72BE}" srcOrd="6" destOrd="0" parTransId="{F335B327-555C-40C3-B3F5-898289DFDB75}" sibTransId="{25D4CB75-5046-44A7-ABFC-AC32FB224905}"/>
    <dgm:cxn modelId="{EADD89AB-1F73-48D5-B4CD-A7FE07BE6289}" type="presOf" srcId="{920D5A16-5309-4D84-8356-DC88B3453325}" destId="{E7E6D415-7720-4E59-9291-A8D89077760B}" srcOrd="0" destOrd="4" presId="urn:microsoft.com/office/officeart/2005/8/layout/hList2"/>
    <dgm:cxn modelId="{8F830E99-333A-46BF-B6FD-C1966312CF2F}" srcId="{BA8C9B6F-7548-49BB-B0B1-58A03C6FEC74}" destId="{5F122B16-2722-4FE1-BACA-04337E3553A2}" srcOrd="1" destOrd="0" parTransId="{03A8A53C-8B00-46C3-AE60-C72F1C582651}" sibTransId="{A32F5565-7267-4020-963B-36C7605682E8}"/>
    <dgm:cxn modelId="{9D11D2F4-4A3D-4CD9-90FC-9114AEBA3177}" type="presOf" srcId="{C7348257-69FE-4526-8AC7-3FB275AEFB10}" destId="{891C6834-6C38-4B80-9725-5C34AF1B925C}" srcOrd="0" destOrd="0" presId="urn:microsoft.com/office/officeart/2005/8/layout/hList2"/>
    <dgm:cxn modelId="{602E2F4D-5C1A-4DA5-B515-48E3BB83285E}" type="presOf" srcId="{CA6F6CD7-9536-4E56-AC83-69422E6144F6}" destId="{891C6834-6C38-4B80-9725-5C34AF1B925C}" srcOrd="0" destOrd="9" presId="urn:microsoft.com/office/officeart/2005/8/layout/hList2"/>
    <dgm:cxn modelId="{8F559F1C-825A-40B6-9DC2-1876365B7F71}" type="presOf" srcId="{64B4480C-77FF-410B-B0A9-8152C7978AFF}" destId="{7F46DC27-C1C8-45CD-B331-5EBF29CE09BF}" srcOrd="0" destOrd="0" presId="urn:microsoft.com/office/officeart/2005/8/layout/hList2"/>
    <dgm:cxn modelId="{0A02A4C9-6E3E-4204-9678-007E5846EB62}" type="presOf" srcId="{157F101B-3293-4802-BC48-1A805D8469E6}" destId="{C789161C-E5B0-481D-8695-E542D8361C71}" srcOrd="0" destOrd="5" presId="urn:microsoft.com/office/officeart/2005/8/layout/hList2"/>
    <dgm:cxn modelId="{F4D74658-DA45-4910-B800-0AD4B486F7C9}" srcId="{1C5A7159-D3CA-466B-A89B-E2BFE71BD96A}" destId="{8E86F819-64AD-4BD5-9D90-A361A9304B17}" srcOrd="3" destOrd="0" parTransId="{84AC43E0-6869-47CD-8712-1685016ECCE2}" sibTransId="{040E39BA-5335-4006-BCFA-93E1D3244533}"/>
    <dgm:cxn modelId="{F7C50E87-958E-46FE-998E-8CE1DCD229DA}" srcId="{1C5A7159-D3CA-466B-A89B-E2BFE71BD96A}" destId="{CA6F6CD7-9536-4E56-AC83-69422E6144F6}" srcOrd="9" destOrd="0" parTransId="{51C06A7E-1EF7-49B0-8A8D-B171C97BD69E}" sibTransId="{A0289203-9BBD-4304-867C-528479E982BC}"/>
    <dgm:cxn modelId="{4CFCF5FB-B691-43B5-B1AB-7A41D3E701A9}" type="presOf" srcId="{B2457B7B-59CA-4F06-8AD2-2A7441551C74}" destId="{891C6834-6C38-4B80-9725-5C34AF1B925C}" srcOrd="0" destOrd="5" presId="urn:microsoft.com/office/officeart/2005/8/layout/hList2"/>
    <dgm:cxn modelId="{9C1CD719-97F6-4926-B21E-7BB441DADB91}" srcId="{F4A2DE17-92D4-4BC5-A349-E8C15B771A0B}" destId="{BA8C9B6F-7548-49BB-B0B1-58A03C6FEC74}" srcOrd="2" destOrd="0" parTransId="{0B36C388-EBEC-4CB8-A03D-9873576D5F23}" sibTransId="{ED63EFD7-0DD2-4594-B308-FEECDE7E6103}"/>
    <dgm:cxn modelId="{4DBB04DF-9664-4CC9-A6F6-BCFA2EEAC5F1}" srcId="{64B4480C-77FF-410B-B0A9-8152C7978AFF}" destId="{A138E10E-3638-4348-9A27-EEBDD31A2CC8}" srcOrd="3" destOrd="0" parTransId="{974F6054-E8B3-42E6-8D57-41AFD38371DC}" sibTransId="{58885060-273C-48B7-BF1A-A40422EEDCE9}"/>
    <dgm:cxn modelId="{A45B16F8-92CB-4A76-9A08-66AF911BD801}" srcId="{1C5A7159-D3CA-466B-A89B-E2BFE71BD96A}" destId="{4EA6E895-6801-468D-BFBC-9EDDBE8B97D0}" srcOrd="7" destOrd="0" parTransId="{5D1BB03C-B93E-4A01-9395-60CA8A8D750F}" sibTransId="{EB143EC8-6302-4EAC-89D5-073C2CBFD18A}"/>
    <dgm:cxn modelId="{D6A3CFC6-5FF1-48A8-A096-FF59E4D449DA}" srcId="{64B4480C-77FF-410B-B0A9-8152C7978AFF}" destId="{57A4EE1C-1203-42C3-943B-1C43844B4A51}" srcOrd="1" destOrd="0" parTransId="{953E2294-50F4-4F59-9C68-B9B318FA2D00}" sibTransId="{A19F1A1C-208A-4DB1-8BCC-B8B820A5EFFB}"/>
    <dgm:cxn modelId="{F36E6955-DFDF-4F35-A691-8DB3201CD29E}" srcId="{64B4480C-77FF-410B-B0A9-8152C7978AFF}" destId="{157F101B-3293-4802-BC48-1A805D8469E6}" srcOrd="5" destOrd="0" parTransId="{2B109116-221A-47A4-9205-EAE55FE47ED7}" sibTransId="{E32C288F-8BD0-4576-918A-637F4CAF4AF3}"/>
    <dgm:cxn modelId="{497334AB-9BC4-46F1-96C2-F848AB21D5F7}" type="presOf" srcId="{5F122B16-2722-4FE1-BACA-04337E3553A2}" destId="{E7E6D415-7720-4E59-9291-A8D89077760B}" srcOrd="0" destOrd="1" presId="urn:microsoft.com/office/officeart/2005/8/layout/hList2"/>
    <dgm:cxn modelId="{B79F9D72-3379-4388-BE54-A384821A1469}" type="presOf" srcId="{6566A428-E986-49D0-AB9E-5C14400E2786}" destId="{891C6834-6C38-4B80-9725-5C34AF1B925C}" srcOrd="0" destOrd="8" presId="urn:microsoft.com/office/officeart/2005/8/layout/hList2"/>
    <dgm:cxn modelId="{31C7D278-41B0-4BF4-BE47-8BAFAD16E469}" type="presOf" srcId="{BA8C9B6F-7548-49BB-B0B1-58A03C6FEC74}" destId="{4CED035C-7AD7-44C5-90A4-FE984C64A391}" srcOrd="0" destOrd="0" presId="urn:microsoft.com/office/officeart/2005/8/layout/hList2"/>
    <dgm:cxn modelId="{A41741A9-1A4F-45FA-BB8F-3393A4064498}" srcId="{64B4480C-77FF-410B-B0A9-8152C7978AFF}" destId="{ADBF9362-CA40-45E6-9A7A-607532E45167}" srcOrd="6" destOrd="0" parTransId="{120A28EF-4DA2-4C53-BC8E-5915AE0D0D5D}" sibTransId="{FFB08F5E-FE35-4B88-8E8F-E9A1840071B1}"/>
    <dgm:cxn modelId="{9A6DBD01-2E21-4657-AC86-D26B7EC47867}" type="presOf" srcId="{A138E10E-3638-4348-9A27-EEBDD31A2CC8}" destId="{C789161C-E5B0-481D-8695-E542D8361C71}" srcOrd="0" destOrd="3" presId="urn:microsoft.com/office/officeart/2005/8/layout/hList2"/>
    <dgm:cxn modelId="{5DE89195-B1C6-42F8-B7D7-1EE6B2CA122B}" type="presOf" srcId="{5B2A88FC-B234-43DA-80B2-2DD4CBCB9B76}" destId="{E7E6D415-7720-4E59-9291-A8D89077760B}" srcOrd="0" destOrd="0" presId="urn:microsoft.com/office/officeart/2005/8/layout/hList2"/>
    <dgm:cxn modelId="{9F53AC6E-2A8E-47B4-9CD2-7CF2FC7A1CBD}" srcId="{1C5A7159-D3CA-466B-A89B-E2BFE71BD96A}" destId="{AF6F244F-CE73-43DF-9858-B164E55A2D2F}" srcOrd="4" destOrd="0" parTransId="{2F706302-F9CA-41F8-9EC0-30F102A974CD}" sibTransId="{2A367513-BA8E-4CB5-8768-EB7A686E0153}"/>
    <dgm:cxn modelId="{6EFD8B51-96C0-463E-91FB-9A17409EAB96}" srcId="{BA8C9B6F-7548-49BB-B0B1-58A03C6FEC74}" destId="{F70F7F52-73A6-40E8-8263-49BE852FD7EF}" srcOrd="3" destOrd="0" parTransId="{D7C1D7A9-06C5-49FC-A625-F87BFAAD03ED}" sibTransId="{880023C4-EF59-42E6-AE6D-07D39681D908}"/>
    <dgm:cxn modelId="{70260803-7AEF-40C5-A8F3-8BA2FB695841}" type="presOf" srcId="{F70F7F52-73A6-40E8-8263-49BE852FD7EF}" destId="{E7E6D415-7720-4E59-9291-A8D89077760B}" srcOrd="0" destOrd="3" presId="urn:microsoft.com/office/officeart/2005/8/layout/hList2"/>
    <dgm:cxn modelId="{B78C7894-7D61-4649-BD62-C7DD80E2C2B4}" srcId="{1C5A7159-D3CA-466B-A89B-E2BFE71BD96A}" destId="{C7348257-69FE-4526-8AC7-3FB275AEFB10}" srcOrd="0" destOrd="0" parTransId="{5C665DE8-769C-424B-A637-893737A10242}" sibTransId="{98224329-1E6A-4E7B-B447-9CB202E27B7C}"/>
    <dgm:cxn modelId="{F84978E2-83A5-420D-8713-59F7B4CB2AEF}" type="presOf" srcId="{4EA6E895-6801-468D-BFBC-9EDDBE8B97D0}" destId="{891C6834-6C38-4B80-9725-5C34AF1B925C}" srcOrd="0" destOrd="7" presId="urn:microsoft.com/office/officeart/2005/8/layout/hList2"/>
    <dgm:cxn modelId="{078EACC4-95D2-484B-BD02-D61A5DEB315E}" type="presOf" srcId="{8E86F819-64AD-4BD5-9D90-A361A9304B17}" destId="{891C6834-6C38-4B80-9725-5C34AF1B925C}" srcOrd="0" destOrd="3" presId="urn:microsoft.com/office/officeart/2005/8/layout/hList2"/>
    <dgm:cxn modelId="{BB6CAEF4-F7F6-49D0-9E8B-B42AB53D1F72}" srcId="{1C5A7159-D3CA-466B-A89B-E2BFE71BD96A}" destId="{B2457B7B-59CA-4F06-8AD2-2A7441551C74}" srcOrd="5" destOrd="0" parTransId="{600E3610-511B-43BE-ACF5-341A8EE69E37}" sibTransId="{960210A7-47CD-4F53-918C-A994DC55CFB4}"/>
    <dgm:cxn modelId="{27D4D67A-CD92-4D4D-BBE8-C7D223653C40}" type="presOf" srcId="{88217D27-554C-43C9-ACF8-B1EF5F4D72BE}" destId="{891C6834-6C38-4B80-9725-5C34AF1B925C}" srcOrd="0" destOrd="6" presId="urn:microsoft.com/office/officeart/2005/8/layout/hList2"/>
    <dgm:cxn modelId="{84C24157-5C41-4BFB-8D19-6AAF40A3B771}" srcId="{BA8C9B6F-7548-49BB-B0B1-58A03C6FEC74}" destId="{9BACDCAD-A0E2-41E3-B580-E37898489D56}" srcOrd="2" destOrd="0" parTransId="{05077F4C-9107-481C-9279-141176E88A5A}" sibTransId="{81FB837C-DFDF-4268-B65F-FE25AB8B904C}"/>
    <dgm:cxn modelId="{BF201BAF-71B3-4FAD-A03B-2DA5A4BC1E48}" type="presParOf" srcId="{567A98F2-CAAC-47F2-81F8-1ADA247DF025}" destId="{554D05C9-EAAE-4618-970A-024052BE575F}" srcOrd="0" destOrd="0" presId="urn:microsoft.com/office/officeart/2005/8/layout/hList2"/>
    <dgm:cxn modelId="{798964BA-1B42-42E6-AE5F-15E77F09A2C7}" type="presParOf" srcId="{554D05C9-EAAE-4618-970A-024052BE575F}" destId="{FCA5BE98-44E4-4ACB-9F60-9EFC2B7B3DD7}" srcOrd="0" destOrd="0" presId="urn:microsoft.com/office/officeart/2005/8/layout/hList2"/>
    <dgm:cxn modelId="{BCDFA7BB-06B9-4CE4-827B-41DD9AF671E4}" type="presParOf" srcId="{554D05C9-EAAE-4618-970A-024052BE575F}" destId="{891C6834-6C38-4B80-9725-5C34AF1B925C}" srcOrd="1" destOrd="0" presId="urn:microsoft.com/office/officeart/2005/8/layout/hList2"/>
    <dgm:cxn modelId="{1594626A-F494-465E-8A2B-57466F8A35D7}" type="presParOf" srcId="{554D05C9-EAAE-4618-970A-024052BE575F}" destId="{4F7600E3-E51A-4480-BFDA-E3EA58DEED9B}" srcOrd="2" destOrd="0" presId="urn:microsoft.com/office/officeart/2005/8/layout/hList2"/>
    <dgm:cxn modelId="{F8956725-7A6F-462D-9830-A04B310DD347}" type="presParOf" srcId="{567A98F2-CAAC-47F2-81F8-1ADA247DF025}" destId="{46E8F449-BE02-4F65-9DC7-334C316F507B}" srcOrd="1" destOrd="0" presId="urn:microsoft.com/office/officeart/2005/8/layout/hList2"/>
    <dgm:cxn modelId="{7F4ED900-D9B9-458A-A5CC-F4E3639344E0}" type="presParOf" srcId="{567A98F2-CAAC-47F2-81F8-1ADA247DF025}" destId="{582E4A51-8A7A-4F5F-B30F-B474AD2F6663}" srcOrd="2" destOrd="0" presId="urn:microsoft.com/office/officeart/2005/8/layout/hList2"/>
    <dgm:cxn modelId="{C31587D5-B2E8-47CE-83D1-B5CF101ACE71}" type="presParOf" srcId="{582E4A51-8A7A-4F5F-B30F-B474AD2F6663}" destId="{9BD6C80F-90EC-44BD-9420-675547706F21}" srcOrd="0" destOrd="0" presId="urn:microsoft.com/office/officeart/2005/8/layout/hList2"/>
    <dgm:cxn modelId="{929D598F-A61F-4ABE-B963-D1E909BD8D9B}" type="presParOf" srcId="{582E4A51-8A7A-4F5F-B30F-B474AD2F6663}" destId="{C789161C-E5B0-481D-8695-E542D8361C71}" srcOrd="1" destOrd="0" presId="urn:microsoft.com/office/officeart/2005/8/layout/hList2"/>
    <dgm:cxn modelId="{B8CD24CF-CD9C-410E-A334-7112EE105DC7}" type="presParOf" srcId="{582E4A51-8A7A-4F5F-B30F-B474AD2F6663}" destId="{7F46DC27-C1C8-45CD-B331-5EBF29CE09BF}" srcOrd="2" destOrd="0" presId="urn:microsoft.com/office/officeart/2005/8/layout/hList2"/>
    <dgm:cxn modelId="{F305078F-EA0F-4A4A-8A17-42683A35E32A}" type="presParOf" srcId="{567A98F2-CAAC-47F2-81F8-1ADA247DF025}" destId="{977E4479-79F7-4082-A704-BB4B4269497B}" srcOrd="3" destOrd="0" presId="urn:microsoft.com/office/officeart/2005/8/layout/hList2"/>
    <dgm:cxn modelId="{CE9CF7C6-4E02-455F-BB8B-106F32C43CA1}" type="presParOf" srcId="{567A98F2-CAAC-47F2-81F8-1ADA247DF025}" destId="{8C35C128-6F5B-4588-B899-B99F4A070149}" srcOrd="4" destOrd="0" presId="urn:microsoft.com/office/officeart/2005/8/layout/hList2"/>
    <dgm:cxn modelId="{A64EAC21-4E1A-4951-93C8-20F477388A01}" type="presParOf" srcId="{8C35C128-6F5B-4588-B899-B99F4A070149}" destId="{7F04DC11-8BFC-4696-BB8D-218C194DDB6C}" srcOrd="0" destOrd="0" presId="urn:microsoft.com/office/officeart/2005/8/layout/hList2"/>
    <dgm:cxn modelId="{DD0C3956-2494-4BB8-880F-98824FC4F79E}" type="presParOf" srcId="{8C35C128-6F5B-4588-B899-B99F4A070149}" destId="{E7E6D415-7720-4E59-9291-A8D89077760B}" srcOrd="1" destOrd="0" presId="urn:microsoft.com/office/officeart/2005/8/layout/hList2"/>
    <dgm:cxn modelId="{823E0C04-DF8A-4325-8335-AF33C805288D}" type="presParOf" srcId="{8C35C128-6F5B-4588-B899-B99F4A070149}" destId="{4CED035C-7AD7-44C5-90A4-FE984C64A39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30DC0-4FCC-4646-A42F-C01E509431B2}">
      <dsp:nvSpPr>
        <dsp:cNvPr id="0" name=""/>
        <dsp:cNvSpPr/>
      </dsp:nvSpPr>
      <dsp:spPr>
        <a:xfrm>
          <a:off x="4783024" y="-115843"/>
          <a:ext cx="1335929" cy="1325423"/>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Values</a:t>
          </a:r>
        </a:p>
      </dsp:txBody>
      <dsp:txXfrm>
        <a:off x="4978666" y="78261"/>
        <a:ext cx="944645" cy="937215"/>
      </dsp:txXfrm>
    </dsp:sp>
    <dsp:sp modelId="{E13457D3-B91F-4D3F-BFA4-FF292765E403}">
      <dsp:nvSpPr>
        <dsp:cNvPr id="0" name=""/>
        <dsp:cNvSpPr/>
      </dsp:nvSpPr>
      <dsp:spPr>
        <a:xfrm rot="1115426">
          <a:off x="6159908" y="637103"/>
          <a:ext cx="207757"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161534" y="700428"/>
        <a:ext cx="145430" cy="219780"/>
      </dsp:txXfrm>
    </dsp:sp>
    <dsp:sp modelId="{7B790567-5DB9-4F09-9B8A-E65350138679}">
      <dsp:nvSpPr>
        <dsp:cNvPr id="0" name=""/>
        <dsp:cNvSpPr/>
      </dsp:nvSpPr>
      <dsp:spPr>
        <a:xfrm>
          <a:off x="6412364" y="466017"/>
          <a:ext cx="1395145" cy="1277679"/>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Mission</a:t>
          </a:r>
        </a:p>
      </dsp:txBody>
      <dsp:txXfrm>
        <a:off x="6616678" y="653129"/>
        <a:ext cx="986517" cy="903455"/>
      </dsp:txXfrm>
    </dsp:sp>
    <dsp:sp modelId="{9653A8AA-50E0-4A47-A704-9F1F47749C25}">
      <dsp:nvSpPr>
        <dsp:cNvPr id="0" name=""/>
        <dsp:cNvSpPr/>
      </dsp:nvSpPr>
      <dsp:spPr>
        <a:xfrm rot="3617989">
          <a:off x="7425534" y="1613858"/>
          <a:ext cx="158404"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437522" y="1666479"/>
        <a:ext cx="110883" cy="219780"/>
      </dsp:txXfrm>
    </dsp:sp>
    <dsp:sp modelId="{A5B82A6D-27C8-4B88-BD09-3BDF3219826E}">
      <dsp:nvSpPr>
        <dsp:cNvPr id="0" name=""/>
        <dsp:cNvSpPr/>
      </dsp:nvSpPr>
      <dsp:spPr>
        <a:xfrm>
          <a:off x="7248007" y="1844205"/>
          <a:ext cx="1319312" cy="1318412"/>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Goals</a:t>
          </a:r>
        </a:p>
      </dsp:txBody>
      <dsp:txXfrm>
        <a:off x="7441216" y="2037282"/>
        <a:ext cx="932894" cy="932258"/>
      </dsp:txXfrm>
    </dsp:sp>
    <dsp:sp modelId="{79D6966C-4594-4A5C-9567-06BE1C40C186}">
      <dsp:nvSpPr>
        <dsp:cNvPr id="0" name=""/>
        <dsp:cNvSpPr/>
      </dsp:nvSpPr>
      <dsp:spPr>
        <a:xfrm rot="6032163">
          <a:off x="7670241" y="3125943"/>
          <a:ext cx="175149"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7701318" y="3173373"/>
        <a:ext cx="122604" cy="219780"/>
      </dsp:txXfrm>
    </dsp:sp>
    <dsp:sp modelId="{022DFACD-41C9-4CD1-81BB-FFA50B777217}">
      <dsp:nvSpPr>
        <dsp:cNvPr id="0" name=""/>
        <dsp:cNvSpPr/>
      </dsp:nvSpPr>
      <dsp:spPr>
        <a:xfrm>
          <a:off x="6936014" y="3465679"/>
          <a:ext cx="1340335" cy="131738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Out-comes</a:t>
          </a:r>
        </a:p>
      </dsp:txBody>
      <dsp:txXfrm>
        <a:off x="7132302" y="3658605"/>
        <a:ext cx="947759" cy="931528"/>
      </dsp:txXfrm>
    </dsp:sp>
    <dsp:sp modelId="{3DC17C1F-D8B5-44D5-BB09-59EC5ACD8D78}">
      <dsp:nvSpPr>
        <dsp:cNvPr id="0" name=""/>
        <dsp:cNvSpPr/>
      </dsp:nvSpPr>
      <dsp:spPr>
        <a:xfrm rot="8516566">
          <a:off x="6879025" y="4445414"/>
          <a:ext cx="166286"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6923608" y="4503298"/>
        <a:ext cx="116400" cy="219780"/>
      </dsp:txXfrm>
    </dsp:sp>
    <dsp:sp modelId="{98403F2D-A214-495A-AC8A-16AC8C99BBC3}">
      <dsp:nvSpPr>
        <dsp:cNvPr id="0" name=""/>
        <dsp:cNvSpPr/>
      </dsp:nvSpPr>
      <dsp:spPr>
        <a:xfrm>
          <a:off x="5470169" y="4538220"/>
          <a:ext cx="1593078" cy="126963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Curriculum Design</a:t>
          </a:r>
        </a:p>
      </dsp:txBody>
      <dsp:txXfrm>
        <a:off x="5703470" y="4724154"/>
        <a:ext cx="1126476" cy="897769"/>
      </dsp:txXfrm>
    </dsp:sp>
    <dsp:sp modelId="{C9A847E2-33C5-402C-8D8C-40EEA3962843}">
      <dsp:nvSpPr>
        <dsp:cNvPr id="0" name=""/>
        <dsp:cNvSpPr/>
      </dsp:nvSpPr>
      <dsp:spPr>
        <a:xfrm rot="10800012">
          <a:off x="5280598" y="4989884"/>
          <a:ext cx="133963"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320787" y="5063144"/>
        <a:ext cx="93774" cy="219780"/>
      </dsp:txXfrm>
    </dsp:sp>
    <dsp:sp modelId="{4BA257ED-2D6F-9E4B-BB95-A9DFF673E24D}">
      <dsp:nvSpPr>
        <dsp:cNvPr id="0" name=""/>
        <dsp:cNvSpPr/>
      </dsp:nvSpPr>
      <dsp:spPr>
        <a:xfrm>
          <a:off x="3568522" y="4515226"/>
          <a:ext cx="1648886" cy="1315611"/>
        </a:xfrm>
        <a:prstGeom prst="ellipse">
          <a:avLst/>
        </a:prstGeom>
        <a:solidFill>
          <a:srgbClr val="5B9BD5">
            <a:lumMod val="5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prstClr val="white"/>
              </a:solidFill>
              <a:latin typeface="Myriad Pro"/>
              <a:ea typeface="+mn-ea"/>
              <a:cs typeface="+mn-cs"/>
            </a:rPr>
            <a:t>Teaching &amp; Learning</a:t>
          </a:r>
        </a:p>
      </dsp:txBody>
      <dsp:txXfrm>
        <a:off x="3809996" y="4707893"/>
        <a:ext cx="1165938" cy="930277"/>
      </dsp:txXfrm>
    </dsp:sp>
    <dsp:sp modelId="{5219A8D0-6497-604A-9167-E75D87F06729}">
      <dsp:nvSpPr>
        <dsp:cNvPr id="0" name=""/>
        <dsp:cNvSpPr/>
      </dsp:nvSpPr>
      <dsp:spPr>
        <a:xfrm rot="12971774">
          <a:off x="3540455" y="4438383"/>
          <a:ext cx="197758" cy="366300"/>
        </a:xfrm>
        <a:prstGeom prst="rightArrow">
          <a:avLst>
            <a:gd name="adj1" fmla="val 60000"/>
            <a:gd name="adj2" fmla="val 50000"/>
          </a:avLst>
        </a:prstGeom>
        <a:solidFill>
          <a:srgbClr val="5B9BD5">
            <a:lumMod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white"/>
            </a:solidFill>
            <a:latin typeface="Myriad Pro"/>
            <a:ea typeface="+mn-ea"/>
            <a:cs typeface="+mn-cs"/>
          </a:endParaRPr>
        </a:p>
      </dsp:txBody>
      <dsp:txXfrm rot="10800000">
        <a:off x="3594057" y="4529161"/>
        <a:ext cx="138431" cy="219780"/>
      </dsp:txXfrm>
    </dsp:sp>
    <dsp:sp modelId="{5C390C8D-6BE4-455E-8ED5-5C65DB87C7E0}">
      <dsp:nvSpPr>
        <dsp:cNvPr id="0" name=""/>
        <dsp:cNvSpPr/>
      </dsp:nvSpPr>
      <dsp:spPr>
        <a:xfrm>
          <a:off x="2304121" y="3485671"/>
          <a:ext cx="1311661" cy="1277397"/>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Assess-</a:t>
          </a:r>
          <a:r>
            <a:rPr lang="en-US" sz="2000" kern="1200" dirty="0" err="1"/>
            <a:t>ment</a:t>
          </a:r>
          <a:endParaRPr lang="en-US" sz="2000" kern="1200" dirty="0"/>
        </a:p>
      </dsp:txBody>
      <dsp:txXfrm>
        <a:off x="2496209" y="3672741"/>
        <a:ext cx="927485" cy="903257"/>
      </dsp:txXfrm>
    </dsp:sp>
    <dsp:sp modelId="{40AA66FE-C413-4DDD-84BB-A768C1068C65}">
      <dsp:nvSpPr>
        <dsp:cNvPr id="0" name=""/>
        <dsp:cNvSpPr/>
      </dsp:nvSpPr>
      <dsp:spPr>
        <a:xfrm rot="16043554">
          <a:off x="2841812" y="3152798"/>
          <a:ext cx="164470"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67605" y="3250703"/>
        <a:ext cx="115129" cy="219780"/>
      </dsp:txXfrm>
    </dsp:sp>
    <dsp:sp modelId="{96F35D70-3266-4FBF-8537-5AB919C3C820}">
      <dsp:nvSpPr>
        <dsp:cNvPr id="0" name=""/>
        <dsp:cNvSpPr/>
      </dsp:nvSpPr>
      <dsp:spPr>
        <a:xfrm>
          <a:off x="2194433" y="1858516"/>
          <a:ext cx="1384704" cy="1318401"/>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a:t>Reflec-tion</a:t>
          </a:r>
          <a:endParaRPr lang="en-US" sz="2000" kern="1200" dirty="0"/>
        </a:p>
      </dsp:txBody>
      <dsp:txXfrm>
        <a:off x="2397218" y="2051591"/>
        <a:ext cx="979134" cy="932251"/>
      </dsp:txXfrm>
    </dsp:sp>
    <dsp:sp modelId="{EE168B84-6E41-49F2-8D9A-3E5B7510F523}">
      <dsp:nvSpPr>
        <dsp:cNvPr id="0" name=""/>
        <dsp:cNvSpPr/>
      </dsp:nvSpPr>
      <dsp:spPr>
        <a:xfrm rot="18075251">
          <a:off x="3228592" y="1621221"/>
          <a:ext cx="182265"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41747" y="1717853"/>
        <a:ext cx="127586" cy="219780"/>
      </dsp:txXfrm>
    </dsp:sp>
    <dsp:sp modelId="{9E890EA7-C730-451F-A127-8089930750E4}">
      <dsp:nvSpPr>
        <dsp:cNvPr id="0" name=""/>
        <dsp:cNvSpPr/>
      </dsp:nvSpPr>
      <dsp:spPr>
        <a:xfrm>
          <a:off x="3096669" y="466013"/>
          <a:ext cx="1295207" cy="1277679"/>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Closing the Loop</a:t>
          </a:r>
        </a:p>
      </dsp:txBody>
      <dsp:txXfrm>
        <a:off x="3286348" y="653125"/>
        <a:ext cx="915849" cy="903455"/>
      </dsp:txXfrm>
    </dsp:sp>
    <dsp:sp modelId="{5FB9524E-4F78-4CFB-9EAA-1EC41A977ED6}">
      <dsp:nvSpPr>
        <dsp:cNvPr id="0" name=""/>
        <dsp:cNvSpPr/>
      </dsp:nvSpPr>
      <dsp:spPr>
        <a:xfrm rot="20513737">
          <a:off x="4453349" y="648172"/>
          <a:ext cx="255152" cy="366300"/>
        </a:xfrm>
        <a:prstGeom prst="righ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455244" y="733325"/>
        <a:ext cx="178606" cy="219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600E3-E51A-4480-BFDA-E3EA58DEED9B}">
      <dsp:nvSpPr>
        <dsp:cNvPr id="0" name=""/>
        <dsp:cNvSpPr/>
      </dsp:nvSpPr>
      <dsp:spPr>
        <a:xfrm rot="5400000" flipV="1">
          <a:off x="-1378370" y="2112530"/>
          <a:ext cx="3345706" cy="176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697" bIns="0" numCol="1" spcCol="1270" anchor="t" anchorCtr="0">
          <a:noAutofit/>
        </a:bodyPr>
        <a:lstStyle/>
        <a:p>
          <a:pPr marL="0" lvl="0" algn="r" defTabSz="889000">
            <a:lnSpc>
              <a:spcPct val="90000"/>
            </a:lnSpc>
            <a:spcBef>
              <a:spcPct val="0"/>
            </a:spcBef>
            <a:spcAft>
              <a:spcPct val="35000"/>
            </a:spcAft>
          </a:pPr>
          <a:r>
            <a:rPr lang="en-US" sz="2000" kern="1200" dirty="0" smtClean="0">
              <a:solidFill>
                <a:schemeClr val="bg1"/>
              </a:solidFill>
            </a:rPr>
            <a:t>1</a:t>
          </a:r>
          <a:endParaRPr lang="en-US" sz="2000" kern="1200" dirty="0">
            <a:solidFill>
              <a:schemeClr val="bg1"/>
            </a:solidFill>
          </a:endParaRPr>
        </a:p>
      </dsp:txBody>
      <dsp:txXfrm rot="10800000">
        <a:off x="-1378370" y="2112530"/>
        <a:ext cx="3345706" cy="176113"/>
      </dsp:txXfrm>
    </dsp:sp>
    <dsp:sp modelId="{891C6834-6C38-4B80-9725-5C34AF1B925C}">
      <dsp:nvSpPr>
        <dsp:cNvPr id="0" name=""/>
        <dsp:cNvSpPr/>
      </dsp:nvSpPr>
      <dsp:spPr>
        <a:xfrm>
          <a:off x="1061901" y="205675"/>
          <a:ext cx="2172682" cy="3989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46697"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CLO 1</a:t>
          </a:r>
          <a:endParaRPr lang="en-US" sz="2000" kern="1200" dirty="0"/>
        </a:p>
        <a:p>
          <a:pPr marL="228600" lvl="1" indent="-228600" algn="l" defTabSz="889000">
            <a:lnSpc>
              <a:spcPct val="90000"/>
            </a:lnSpc>
            <a:spcBef>
              <a:spcPct val="0"/>
            </a:spcBef>
            <a:spcAft>
              <a:spcPct val="15000"/>
            </a:spcAft>
            <a:buChar char="••"/>
          </a:pPr>
          <a:r>
            <a:rPr lang="en-US" sz="2000" kern="1200" dirty="0" smtClean="0"/>
            <a:t>CLO 2</a:t>
          </a:r>
          <a:endParaRPr lang="en-US" sz="2000" kern="1200" dirty="0"/>
        </a:p>
        <a:p>
          <a:pPr marL="228600" lvl="1" indent="-228600" algn="l" defTabSz="889000">
            <a:lnSpc>
              <a:spcPct val="90000"/>
            </a:lnSpc>
            <a:spcBef>
              <a:spcPct val="0"/>
            </a:spcBef>
            <a:spcAft>
              <a:spcPct val="15000"/>
            </a:spcAft>
            <a:buChar char="••"/>
          </a:pPr>
          <a:r>
            <a:rPr lang="en-US" sz="2000" kern="1200" dirty="0" smtClean="0"/>
            <a:t>CLO 3</a:t>
          </a:r>
          <a:endParaRPr lang="en-US" sz="2000" kern="1200" dirty="0"/>
        </a:p>
        <a:p>
          <a:pPr marL="228600" lvl="1" indent="-228600" algn="l" defTabSz="889000">
            <a:lnSpc>
              <a:spcPct val="90000"/>
            </a:lnSpc>
            <a:spcBef>
              <a:spcPct val="0"/>
            </a:spcBef>
            <a:spcAft>
              <a:spcPct val="15000"/>
            </a:spcAft>
            <a:buChar char="••"/>
          </a:pPr>
          <a:r>
            <a:rPr lang="en-US" sz="2000" kern="1200" dirty="0" smtClean="0"/>
            <a:t>CLO 4</a:t>
          </a:r>
          <a:endParaRPr lang="en-US" sz="2000" kern="1200" dirty="0"/>
        </a:p>
        <a:p>
          <a:pPr marL="228600" lvl="1" indent="-228600" algn="l" defTabSz="889000">
            <a:lnSpc>
              <a:spcPct val="90000"/>
            </a:lnSpc>
            <a:spcBef>
              <a:spcPct val="0"/>
            </a:spcBef>
            <a:spcAft>
              <a:spcPct val="15000"/>
            </a:spcAft>
            <a:buChar char="••"/>
          </a:pPr>
          <a:r>
            <a:rPr lang="en-US" sz="2000" kern="1200" dirty="0" smtClean="0"/>
            <a:t>CLO 5</a:t>
          </a:r>
          <a:endParaRPr lang="en-US" sz="2000" kern="1200" dirty="0"/>
        </a:p>
        <a:p>
          <a:pPr marL="228600" lvl="1" indent="-228600" algn="l" defTabSz="889000">
            <a:lnSpc>
              <a:spcPct val="90000"/>
            </a:lnSpc>
            <a:spcBef>
              <a:spcPct val="0"/>
            </a:spcBef>
            <a:spcAft>
              <a:spcPct val="15000"/>
            </a:spcAft>
            <a:buChar char="••"/>
          </a:pPr>
          <a:r>
            <a:rPr lang="en-US" sz="2000" kern="1200" dirty="0" smtClean="0"/>
            <a:t>CLO 6</a:t>
          </a:r>
          <a:endParaRPr lang="en-US" sz="2000" kern="1200" dirty="0"/>
        </a:p>
        <a:p>
          <a:pPr marL="228600" lvl="1" indent="-228600" algn="l" defTabSz="889000">
            <a:lnSpc>
              <a:spcPct val="90000"/>
            </a:lnSpc>
            <a:spcBef>
              <a:spcPct val="0"/>
            </a:spcBef>
            <a:spcAft>
              <a:spcPct val="15000"/>
            </a:spcAft>
            <a:buChar char="••"/>
          </a:pPr>
          <a:r>
            <a:rPr lang="en-US" sz="2000" kern="1200" dirty="0" smtClean="0"/>
            <a:t>CLO 7</a:t>
          </a:r>
          <a:endParaRPr lang="en-US" sz="2000" kern="1200" dirty="0"/>
        </a:p>
        <a:p>
          <a:pPr marL="228600" lvl="1" indent="-228600" algn="l" defTabSz="889000">
            <a:lnSpc>
              <a:spcPct val="90000"/>
            </a:lnSpc>
            <a:spcBef>
              <a:spcPct val="0"/>
            </a:spcBef>
            <a:spcAft>
              <a:spcPct val="15000"/>
            </a:spcAft>
            <a:buChar char="••"/>
          </a:pPr>
          <a:r>
            <a:rPr lang="en-US" sz="2000" kern="1200" dirty="0" smtClean="0"/>
            <a:t>CLO 8</a:t>
          </a:r>
          <a:endParaRPr lang="en-US" sz="2000" kern="1200" dirty="0"/>
        </a:p>
        <a:p>
          <a:pPr marL="228600" lvl="1" indent="-228600" algn="l" defTabSz="889000">
            <a:lnSpc>
              <a:spcPct val="90000"/>
            </a:lnSpc>
            <a:spcBef>
              <a:spcPct val="0"/>
            </a:spcBef>
            <a:spcAft>
              <a:spcPct val="15000"/>
            </a:spcAft>
            <a:buChar char="••"/>
          </a:pPr>
          <a:r>
            <a:rPr lang="en-US" sz="2000" kern="1200" dirty="0" smtClean="0"/>
            <a:t>CLO 9</a:t>
          </a:r>
          <a:endParaRPr lang="en-US" sz="2000" kern="1200" dirty="0"/>
        </a:p>
        <a:p>
          <a:pPr marL="228600" lvl="1" indent="-228600" algn="l" defTabSz="889000">
            <a:lnSpc>
              <a:spcPct val="90000"/>
            </a:lnSpc>
            <a:spcBef>
              <a:spcPct val="0"/>
            </a:spcBef>
            <a:spcAft>
              <a:spcPct val="15000"/>
            </a:spcAft>
            <a:buChar char="••"/>
          </a:pPr>
          <a:r>
            <a:rPr lang="en-US" sz="2000" kern="1200" dirty="0" smtClean="0"/>
            <a:t>CLO 10</a:t>
          </a:r>
          <a:endParaRPr lang="en-US" sz="2000" kern="1200" dirty="0"/>
        </a:p>
      </dsp:txBody>
      <dsp:txXfrm>
        <a:off x="1061901" y="205675"/>
        <a:ext cx="2172682" cy="3989821"/>
      </dsp:txXfrm>
    </dsp:sp>
    <dsp:sp modelId="{FCA5BE98-44E4-4ACB-9F60-9EFC2B7B3DD7}">
      <dsp:nvSpPr>
        <dsp:cNvPr id="0" name=""/>
        <dsp:cNvSpPr/>
      </dsp:nvSpPr>
      <dsp:spPr>
        <a:xfrm flipH="1" flipV="1">
          <a:off x="429076" y="93869"/>
          <a:ext cx="350689" cy="471007"/>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46DC27-C1C8-45CD-B331-5EBF29CE09BF}">
      <dsp:nvSpPr>
        <dsp:cNvPr id="0" name=""/>
        <dsp:cNvSpPr/>
      </dsp:nvSpPr>
      <dsp:spPr>
        <a:xfrm rot="5400000" flipV="1">
          <a:off x="2407612" y="2187498"/>
          <a:ext cx="3345706" cy="4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697" bIns="0" numCol="1" spcCol="1270" anchor="t" anchorCtr="0">
          <a:noAutofit/>
        </a:bodyPr>
        <a:lstStyle/>
        <a:p>
          <a:pPr lvl="0" algn="r" defTabSz="1066800">
            <a:lnSpc>
              <a:spcPct val="90000"/>
            </a:lnSpc>
            <a:spcBef>
              <a:spcPct val="0"/>
            </a:spcBef>
            <a:spcAft>
              <a:spcPct val="35000"/>
            </a:spcAft>
          </a:pPr>
          <a:r>
            <a:rPr lang="en-US" sz="2400" kern="1200" dirty="0" err="1" smtClean="0">
              <a:solidFill>
                <a:schemeClr val="bg1"/>
              </a:solidFill>
            </a:rPr>
            <a:t>ProgrOutcmes</a:t>
          </a:r>
          <a:endParaRPr lang="en-US" sz="2400" kern="1200" dirty="0">
            <a:solidFill>
              <a:schemeClr val="bg1"/>
            </a:solidFill>
          </a:endParaRPr>
        </a:p>
      </dsp:txBody>
      <dsp:txXfrm rot="10800000">
        <a:off x="2407612" y="2187498"/>
        <a:ext cx="3345706" cy="48902"/>
      </dsp:txXfrm>
    </dsp:sp>
    <dsp:sp modelId="{C789161C-E5B0-481D-8695-E542D8361C71}">
      <dsp:nvSpPr>
        <dsp:cNvPr id="0" name=""/>
        <dsp:cNvSpPr/>
      </dsp:nvSpPr>
      <dsp:spPr>
        <a:xfrm>
          <a:off x="4906364" y="232763"/>
          <a:ext cx="2055722" cy="39583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546697" rIns="206248" bIns="206248"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PLO 1</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PLO 2</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PLO 3</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PLO 4</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PLO 5</a:t>
          </a:r>
          <a:endParaRPr lang="en-US" sz="2300" kern="1200" dirty="0"/>
        </a:p>
      </dsp:txBody>
      <dsp:txXfrm>
        <a:off x="4906364" y="232763"/>
        <a:ext cx="2055722" cy="3958371"/>
      </dsp:txXfrm>
    </dsp:sp>
    <dsp:sp modelId="{9BD6C80F-90EC-44BD-9420-675547706F21}">
      <dsp:nvSpPr>
        <dsp:cNvPr id="0" name=""/>
        <dsp:cNvSpPr/>
      </dsp:nvSpPr>
      <dsp:spPr>
        <a:xfrm flipH="1" flipV="1">
          <a:off x="4263453" y="93869"/>
          <a:ext cx="253901" cy="49373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D035C-7AD7-44C5-90A4-FE984C64A391}">
      <dsp:nvSpPr>
        <dsp:cNvPr id="0" name=""/>
        <dsp:cNvSpPr/>
      </dsp:nvSpPr>
      <dsp:spPr>
        <a:xfrm rot="5400000" flipV="1">
          <a:off x="6135949" y="2186664"/>
          <a:ext cx="3345706" cy="5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6697" bIns="0" numCol="1" spcCol="1270" anchor="t" anchorCtr="0">
          <a:noAutofit/>
        </a:bodyPr>
        <a:lstStyle/>
        <a:p>
          <a:pPr lvl="0" algn="r" defTabSz="1066800">
            <a:lnSpc>
              <a:spcPct val="90000"/>
            </a:lnSpc>
            <a:spcBef>
              <a:spcPct val="0"/>
            </a:spcBef>
            <a:spcAft>
              <a:spcPct val="35000"/>
            </a:spcAft>
          </a:pPr>
          <a:r>
            <a:rPr lang="en-US" sz="2400" kern="1200" dirty="0" err="1" smtClean="0">
              <a:solidFill>
                <a:schemeClr val="bg1"/>
              </a:solidFill>
            </a:rPr>
            <a:t>Institutiona</a:t>
          </a:r>
          <a:endParaRPr lang="en-US" sz="2400" kern="1200" dirty="0">
            <a:solidFill>
              <a:schemeClr val="bg1"/>
            </a:solidFill>
          </a:endParaRPr>
        </a:p>
      </dsp:txBody>
      <dsp:txXfrm rot="10800000">
        <a:off x="6135949" y="2186664"/>
        <a:ext cx="3345706" cy="50569"/>
      </dsp:txXfrm>
    </dsp:sp>
    <dsp:sp modelId="{E7E6D415-7720-4E59-9291-A8D89077760B}">
      <dsp:nvSpPr>
        <dsp:cNvPr id="0" name=""/>
        <dsp:cNvSpPr/>
      </dsp:nvSpPr>
      <dsp:spPr>
        <a:xfrm>
          <a:off x="8150682" y="282630"/>
          <a:ext cx="2138347" cy="38676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546697" rIns="206248" bIns="206248"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ILO 1</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ILO 2</a:t>
          </a: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r>
            <a:rPr lang="en-US" sz="2300" kern="1200" dirty="0" smtClean="0"/>
            <a:t>ILO 3</a:t>
          </a:r>
          <a:endParaRPr lang="en-US" sz="2300" kern="1200" dirty="0"/>
        </a:p>
      </dsp:txBody>
      <dsp:txXfrm>
        <a:off x="8150682" y="282630"/>
        <a:ext cx="2138347" cy="3867602"/>
      </dsp:txXfrm>
    </dsp:sp>
    <dsp:sp modelId="{7F04DC11-8BFC-4696-BB8D-218C194DDB6C}">
      <dsp:nvSpPr>
        <dsp:cNvPr id="0" name=""/>
        <dsp:cNvSpPr/>
      </dsp:nvSpPr>
      <dsp:spPr>
        <a:xfrm flipH="1" flipV="1">
          <a:off x="7464833" y="125074"/>
          <a:ext cx="409044" cy="493731"/>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1B6EAC21-739C-4F53-928C-513C541A0B21}" type="datetimeFigureOut">
              <a:rPr lang="en-US" smtClean="0"/>
              <a:t>3/27/2019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6D1AECDE-B6B9-4A06-A2B5-EAB76F372E29}" type="slidenum">
              <a:rPr lang="en-US" smtClean="0"/>
              <a:t>‹#›</a:t>
            </a:fld>
            <a:endParaRPr lang="en-US"/>
          </a:p>
        </p:txBody>
      </p:sp>
    </p:spTree>
    <p:extLst>
      <p:ext uri="{BB962C8B-B14F-4D97-AF65-F5344CB8AC3E}">
        <p14:creationId xmlns:p14="http://schemas.microsoft.com/office/powerpoint/2010/main" val="338386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2" tIns="46586" rIns="93172" bIns="46586" rtlCol="0"/>
          <a:lstStyle>
            <a:lvl1pPr algn="r">
              <a:defRPr sz="1300"/>
            </a:lvl1pPr>
          </a:lstStyle>
          <a:p>
            <a:fld id="{9190590D-82AB-4333-8407-3F60734F7331}" type="datetimeFigureOut">
              <a:rPr lang="en-US" smtClean="0"/>
              <a:t>3/27/2019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2" tIns="46586" rIns="93172" bIns="46586" rtlCol="0" anchor="b"/>
          <a:lstStyle>
            <a:lvl1pPr algn="r">
              <a:defRPr sz="1300"/>
            </a:lvl1pPr>
          </a:lstStyle>
          <a:p>
            <a:fld id="{068560C1-B14E-4109-8806-29783600BB22}" type="slidenum">
              <a:rPr lang="en-US" smtClean="0"/>
              <a:t>‹#›</a:t>
            </a:fld>
            <a:endParaRPr lang="en-US"/>
          </a:p>
        </p:txBody>
      </p:sp>
    </p:spTree>
    <p:extLst>
      <p:ext uri="{BB962C8B-B14F-4D97-AF65-F5344CB8AC3E}">
        <p14:creationId xmlns:p14="http://schemas.microsoft.com/office/powerpoint/2010/main" val="91741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a:t>
            </a:fld>
            <a:endParaRPr lang="en-US"/>
          </a:p>
        </p:txBody>
      </p:sp>
    </p:spTree>
    <p:extLst>
      <p:ext uri="{BB962C8B-B14F-4D97-AF65-F5344CB8AC3E}">
        <p14:creationId xmlns:p14="http://schemas.microsoft.com/office/powerpoint/2010/main" val="88121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8</a:t>
            </a:fld>
            <a:endParaRPr lang="en-US"/>
          </a:p>
        </p:txBody>
      </p:sp>
    </p:spTree>
    <p:extLst>
      <p:ext uri="{BB962C8B-B14F-4D97-AF65-F5344CB8AC3E}">
        <p14:creationId xmlns:p14="http://schemas.microsoft.com/office/powerpoint/2010/main" val="208942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560C1-B14E-4109-8806-29783600BB22}" type="slidenum">
              <a:rPr lang="en-US" smtClean="0"/>
              <a:t>10</a:t>
            </a:fld>
            <a:endParaRPr lang="en-US"/>
          </a:p>
        </p:txBody>
      </p:sp>
    </p:spTree>
    <p:extLst>
      <p:ext uri="{BB962C8B-B14F-4D97-AF65-F5344CB8AC3E}">
        <p14:creationId xmlns:p14="http://schemas.microsoft.com/office/powerpoint/2010/main" val="108202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11</a:t>
            </a:fld>
            <a:endParaRPr lang="en-US"/>
          </a:p>
        </p:txBody>
      </p:sp>
    </p:spTree>
    <p:extLst>
      <p:ext uri="{BB962C8B-B14F-4D97-AF65-F5344CB8AC3E}">
        <p14:creationId xmlns:p14="http://schemas.microsoft.com/office/powerpoint/2010/main" val="4109769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560C1-B14E-4109-8806-29783600BB22}" type="slidenum">
              <a:rPr lang="en-US" smtClean="0"/>
              <a:t>12</a:t>
            </a:fld>
            <a:endParaRPr lang="en-US"/>
          </a:p>
        </p:txBody>
      </p:sp>
    </p:spTree>
    <p:extLst>
      <p:ext uri="{BB962C8B-B14F-4D97-AF65-F5344CB8AC3E}">
        <p14:creationId xmlns:p14="http://schemas.microsoft.com/office/powerpoint/2010/main" val="2516690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rot="21191334">
            <a:off x="-409025" y="-715758"/>
            <a:ext cx="11969354" cy="5142793"/>
          </a:xfrm>
          <a:prstGeom prst="rect">
            <a:avLst/>
          </a:prstGeom>
        </p:spPr>
      </p:pic>
      <p:sp>
        <p:nvSpPr>
          <p:cNvPr id="12" name="Rectangle 11"/>
          <p:cNvSpPr/>
          <p:nvPr userDrawn="1"/>
        </p:nvSpPr>
        <p:spPr>
          <a:xfrm>
            <a:off x="-85344" y="-146304"/>
            <a:ext cx="12277344" cy="713838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7273" h="6872463">
                <a:moveTo>
                  <a:pt x="0" y="4928874"/>
                </a:moveTo>
                <a:lnTo>
                  <a:pt x="11183643" y="0"/>
                </a:lnTo>
                <a:lnTo>
                  <a:pt x="12217273" y="1"/>
                </a:lnTo>
                <a:lnTo>
                  <a:pt x="12217273" y="6858001"/>
                </a:lnTo>
                <a:lnTo>
                  <a:pt x="10759" y="6872463"/>
                </a:lnTo>
                <a:cubicBezTo>
                  <a:pt x="7173" y="6167659"/>
                  <a:pt x="3586" y="5633678"/>
                  <a:pt x="0" y="492887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588000" y="1668463"/>
            <a:ext cx="5970824" cy="2387600"/>
          </a:xfrm>
          <a:prstGeom prst="rect">
            <a:avLst/>
          </a:prstGeom>
        </p:spPr>
        <p:txBody>
          <a:bodyPr anchor="b"/>
          <a:lstStyle>
            <a:lvl1pPr algn="r">
              <a:defRPr sz="6000" baseline="0">
                <a:solidFill>
                  <a:schemeClr val="bg1"/>
                </a:solidFill>
              </a:defRPr>
            </a:lvl1pPr>
          </a:lstStyle>
          <a:p>
            <a:r>
              <a:rPr lang="en-US" dirty="0"/>
              <a:t>MAIN HEADLINE</a:t>
            </a:r>
            <a:br>
              <a:rPr lang="en-US" dirty="0"/>
            </a:br>
            <a:r>
              <a:rPr lang="en-US" dirty="0"/>
              <a:t>GOES HERE</a:t>
            </a:r>
          </a:p>
        </p:txBody>
      </p:sp>
      <p:sp>
        <p:nvSpPr>
          <p:cNvPr id="3" name="Subtitle 2"/>
          <p:cNvSpPr>
            <a:spLocks noGrp="1"/>
          </p:cNvSpPr>
          <p:nvPr>
            <p:ph type="subTitle" idx="1" hasCustomPrompt="1"/>
          </p:nvPr>
        </p:nvSpPr>
        <p:spPr>
          <a:xfrm>
            <a:off x="2481942" y="4282326"/>
            <a:ext cx="9076881" cy="788690"/>
          </a:xfr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line of information goes here</a:t>
            </a:r>
          </a:p>
          <a:p>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11/7/2018</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5900" y="5218653"/>
            <a:ext cx="3722924" cy="1059073"/>
          </a:xfrm>
          <a:prstGeom prst="rect">
            <a:avLst/>
          </a:prstGeom>
        </p:spPr>
      </p:pic>
      <p:grpSp>
        <p:nvGrpSpPr>
          <p:cNvPr id="19" name="Group 18"/>
          <p:cNvGrpSpPr/>
          <p:nvPr userDrawn="1"/>
        </p:nvGrpSpPr>
        <p:grpSpPr>
          <a:xfrm>
            <a:off x="761999" y="5228178"/>
            <a:ext cx="590551" cy="882903"/>
            <a:chOff x="761999" y="5278978"/>
            <a:chExt cx="590551" cy="882903"/>
          </a:xfrm>
        </p:grpSpPr>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1999" y="5278978"/>
              <a:ext cx="590551" cy="688435"/>
            </a:xfrm>
            <a:prstGeom prst="rect">
              <a:avLst/>
            </a:prstGeom>
          </p:spPr>
        </p:pic>
        <p:pic>
          <p:nvPicPr>
            <p:cNvPr id="17" name="Picture 1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61999" y="6048672"/>
              <a:ext cx="590551" cy="113209"/>
            </a:xfrm>
            <a:prstGeom prst="rect">
              <a:avLst/>
            </a:prstGeom>
          </p:spPr>
        </p:pic>
      </p:grpSp>
      <p:cxnSp>
        <p:nvCxnSpPr>
          <p:cNvPr id="21" name="Straight Connector 20"/>
          <p:cNvCxnSpPr/>
          <p:nvPr userDrawn="1"/>
        </p:nvCxnSpPr>
        <p:spPr>
          <a:xfrm flipH="1">
            <a:off x="1721224" y="4138388"/>
            <a:ext cx="10623176" cy="24821"/>
          </a:xfrm>
          <a:prstGeom prst="line">
            <a:avLst/>
          </a:prstGeom>
          <a:ln>
            <a:solidFill>
              <a:srgbClr val="B5A5E3"/>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6587965" y="7017615"/>
            <a:ext cx="5604035" cy="369332"/>
          </a:xfrm>
          <a:prstGeom prst="rect">
            <a:avLst/>
          </a:prstGeom>
        </p:spPr>
        <p:txBody>
          <a:bodyPr wrap="none">
            <a:spAutoFit/>
          </a:bodyPr>
          <a:lstStyle/>
          <a:p>
            <a:r>
              <a:rPr lang="en-US" dirty="0"/>
              <a:t>Based on:</a:t>
            </a:r>
            <a:r>
              <a:rPr lang="en-US" baseline="0" dirty="0"/>
              <a:t> </a:t>
            </a:r>
            <a:r>
              <a:rPr lang="en-US" dirty="0"/>
              <a:t>https://ucomm.unl.edu/toolbox/design-layout</a:t>
            </a:r>
          </a:p>
        </p:txBody>
      </p:sp>
    </p:spTree>
    <p:extLst>
      <p:ext uri="{BB962C8B-B14F-4D97-AF65-F5344CB8AC3E}">
        <p14:creationId xmlns:p14="http://schemas.microsoft.com/office/powerpoint/2010/main" val="227764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0"/>
            <a:ext cx="10515600" cy="4348162"/>
          </a:xfrm>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a:p>
        </p:txBody>
      </p:sp>
      <p:sp>
        <p:nvSpPr>
          <p:cNvPr id="13" name="Title Placeholder 12">
            <a:extLst>
              <a:ext uri="{FF2B5EF4-FFF2-40B4-BE49-F238E27FC236}">
                <a16:creationId xmlns:a16="http://schemas.microsoft.com/office/drawing/2014/main" id="{552185E0-1B30-C64C-B155-E39AC52F81AA}"/>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5128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t">
            <a:normAutofit/>
          </a:bodyPr>
          <a:lstStyle>
            <a:lvl1pPr algn="ctr">
              <a:defRPr sz="7200"/>
            </a:lvl1pPr>
          </a:lstStyle>
          <a:p>
            <a:r>
              <a:rPr lang="en-US" dirty="0"/>
              <a:t>SUBHEAD / SECTION</a:t>
            </a:r>
            <a:br>
              <a:rPr lang="en-US" dirty="0"/>
            </a:br>
            <a:r>
              <a:rPr lang="en-US" dirty="0"/>
              <a:t>HEADER</a:t>
            </a:r>
          </a:p>
        </p:txBody>
      </p:sp>
      <p:sp>
        <p:nvSpPr>
          <p:cNvPr id="4" name="Date Placeholder 3"/>
          <p:cNvSpPr>
            <a:spLocks noGrp="1"/>
          </p:cNvSpPr>
          <p:nvPr>
            <p:ph type="dt" sz="half" idx="10"/>
          </p:nvPr>
        </p:nvSpPr>
        <p:spPr/>
        <p:txBody>
          <a:bodyPr/>
          <a:lstStyle/>
          <a:p>
            <a:r>
              <a:rPr lang="en-US" dirty="0"/>
              <a:t>11/7/2018</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6" name="Slide Number Placeholder 5"/>
          <p:cNvSpPr>
            <a:spLocks noGrp="1"/>
          </p:cNvSpPr>
          <p:nvPr>
            <p:ph type="sldNum" sz="quarter" idx="12"/>
          </p:nvPr>
        </p:nvSpPr>
        <p:spPr/>
        <p:txBody>
          <a:bodyPr/>
          <a:lstStyle/>
          <a:p>
            <a:fld id="{23C13E18-335F-437C-89F9-3534969646CC}" type="slidenum">
              <a:rPr lang="en-US" smtClean="0"/>
              <a:t>‹#›</a:t>
            </a:fld>
            <a:endParaRPr lang="en-US"/>
          </a:p>
        </p:txBody>
      </p:sp>
      <p:grpSp>
        <p:nvGrpSpPr>
          <p:cNvPr id="12" name="Group 11"/>
          <p:cNvGrpSpPr/>
          <p:nvPr userDrawn="1"/>
        </p:nvGrpSpPr>
        <p:grpSpPr>
          <a:xfrm>
            <a:off x="723900" y="5219034"/>
            <a:ext cx="590551" cy="843629"/>
            <a:chOff x="1538514" y="5240184"/>
            <a:chExt cx="590551" cy="843629"/>
          </a:xfrm>
        </p:grpSpPr>
        <p:pic>
          <p:nvPicPr>
            <p:cNvPr id="13" name="Picture 12"/>
            <p:cNvPicPr>
              <a:picLocks noChangeAspect="1"/>
            </p:cNvPicPr>
            <p:nvPr userDrawn="1"/>
          </p:nvPicPr>
          <p:blipFill>
            <a:blip r:embed="rId2"/>
            <a:stretch>
              <a:fillRect/>
            </a:stretch>
          </p:blipFill>
          <p:spPr>
            <a:xfrm>
              <a:off x="1538514" y="5240184"/>
              <a:ext cx="590551" cy="675932"/>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Tree>
    <p:extLst>
      <p:ext uri="{BB962C8B-B14F-4D97-AF65-F5344CB8AC3E}">
        <p14:creationId xmlns:p14="http://schemas.microsoft.com/office/powerpoint/2010/main" val="32375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11/7/2018</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7" name="Slide Number Placeholder 6"/>
          <p:cNvSpPr>
            <a:spLocks noGrp="1"/>
          </p:cNvSpPr>
          <p:nvPr>
            <p:ph type="sldNum" sz="quarter" idx="12"/>
          </p:nvPr>
        </p:nvSpPr>
        <p:spPr/>
        <p:txBody>
          <a:bodyPr/>
          <a:lstStyle/>
          <a:p>
            <a:fld id="{23C13E18-335F-437C-89F9-3534969646CC}" type="slidenum">
              <a:rPr lang="en-US" smtClean="0"/>
              <a:t>‹#›</a:t>
            </a:fld>
            <a:endParaRPr lang="en-US"/>
          </a:p>
        </p:txBody>
      </p:sp>
      <p:sp>
        <p:nvSpPr>
          <p:cNvPr id="9" name="Title Placeholder 12">
            <a:extLst>
              <a:ext uri="{FF2B5EF4-FFF2-40B4-BE49-F238E27FC236}">
                <a16:creationId xmlns:a16="http://schemas.microsoft.com/office/drawing/2014/main" id="{3BFBB335-31CF-394A-B588-37E4732F7C5E}"/>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3710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11/7/2018</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9" name="Slide Number Placeholder 8"/>
          <p:cNvSpPr>
            <a:spLocks noGrp="1"/>
          </p:cNvSpPr>
          <p:nvPr>
            <p:ph type="sldNum" sz="quarter" idx="12"/>
          </p:nvPr>
        </p:nvSpPr>
        <p:spPr/>
        <p:txBody>
          <a:bodyPr/>
          <a:lstStyle/>
          <a:p>
            <a:fld id="{23C13E18-335F-437C-89F9-3534969646CC}" type="slidenum">
              <a:rPr lang="en-US" smtClean="0"/>
              <a:t>‹#›</a:t>
            </a:fld>
            <a:endParaRPr lang="en-US"/>
          </a:p>
        </p:txBody>
      </p:sp>
      <p:sp>
        <p:nvSpPr>
          <p:cNvPr id="13" name="Title Placeholder 12">
            <a:extLst>
              <a:ext uri="{FF2B5EF4-FFF2-40B4-BE49-F238E27FC236}">
                <a16:creationId xmlns:a16="http://schemas.microsoft.com/office/drawing/2014/main" id="{4B37BEED-D307-5C40-81DE-D9B85D526D2D}"/>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113505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11/7/2018</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p:cNvSpPr>
            <a:spLocks noGrp="1"/>
          </p:cNvSpPr>
          <p:nvPr>
            <p:ph type="sldNum" sz="quarter" idx="12"/>
          </p:nvPr>
        </p:nvSpPr>
        <p:spPr/>
        <p:txBody>
          <a:bodyPr/>
          <a:lstStyle/>
          <a:p>
            <a:fld id="{23C13E18-335F-437C-89F9-3534969646CC}" type="slidenum">
              <a:rPr lang="en-US" smtClean="0"/>
              <a:t>‹#›</a:t>
            </a:fld>
            <a:endParaRPr lang="en-US"/>
          </a:p>
        </p:txBody>
      </p:sp>
      <p:sp>
        <p:nvSpPr>
          <p:cNvPr id="7" name="Title Placeholder 12">
            <a:extLst>
              <a:ext uri="{FF2B5EF4-FFF2-40B4-BE49-F238E27FC236}">
                <a16:creationId xmlns:a16="http://schemas.microsoft.com/office/drawing/2014/main" id="{B0E3081E-F9D1-7845-A7A7-35DE14B0B162}"/>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269136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995D80-3EE1-2A41-9BE7-7F6BFC92F782}"/>
              </a:ext>
            </a:extLst>
          </p:cNvPr>
          <p:cNvSpPr>
            <a:spLocks noGrp="1"/>
          </p:cNvSpPr>
          <p:nvPr>
            <p:ph type="dt" sz="half" idx="10"/>
          </p:nvPr>
        </p:nvSpPr>
        <p:spPr/>
        <p:txBody>
          <a:bodyPr/>
          <a:lstStyle/>
          <a:p>
            <a:r>
              <a:rPr lang="en-US" dirty="0"/>
              <a:t>11/7/2018</a:t>
            </a:r>
          </a:p>
        </p:txBody>
      </p:sp>
      <p:sp>
        <p:nvSpPr>
          <p:cNvPr id="4" name="Footer Placeholder 3">
            <a:extLst>
              <a:ext uri="{FF2B5EF4-FFF2-40B4-BE49-F238E27FC236}">
                <a16:creationId xmlns:a16="http://schemas.microsoft.com/office/drawing/2014/main" id="{F87052DF-EE3B-BE49-9B51-35A1F53BB515}"/>
              </a:ext>
            </a:extLst>
          </p:cNvPr>
          <p:cNvSpPr>
            <a:spLocks noGrp="1"/>
          </p:cNvSpPr>
          <p:nvPr>
            <p:ph type="ftr" sz="quarter" idx="11"/>
          </p:nvPr>
        </p:nvSpPr>
        <p:spPr>
          <a:xfrm>
            <a:off x="4038600" y="6356350"/>
            <a:ext cx="4114800" cy="365125"/>
          </a:xfrm>
          <a:prstGeom prst="rect">
            <a:avLst/>
          </a:prstGeom>
        </p:spPr>
        <p:txBody>
          <a:bodyPr/>
          <a:lstStyle>
            <a:lvl1pPr>
              <a:defRPr/>
            </a:lvl1pPr>
          </a:lstStyle>
          <a:p>
            <a:r>
              <a:rPr lang="en-US" dirty="0"/>
              <a:t>Student Learning and Assessment in AES Units</a:t>
            </a:r>
          </a:p>
        </p:txBody>
      </p:sp>
      <p:sp>
        <p:nvSpPr>
          <p:cNvPr id="5" name="Slide Number Placeholder 4">
            <a:extLst>
              <a:ext uri="{FF2B5EF4-FFF2-40B4-BE49-F238E27FC236}">
                <a16:creationId xmlns:a16="http://schemas.microsoft.com/office/drawing/2014/main" id="{DC612728-4EAD-C342-9D29-C946B36E6892}"/>
              </a:ext>
            </a:extLst>
          </p:cNvPr>
          <p:cNvSpPr>
            <a:spLocks noGrp="1"/>
          </p:cNvSpPr>
          <p:nvPr>
            <p:ph type="sldNum" sz="quarter" idx="12"/>
          </p:nvPr>
        </p:nvSpPr>
        <p:spPr/>
        <p:txBody>
          <a:bodyPr/>
          <a:lstStyle/>
          <a:p>
            <a:fld id="{23C13E18-335F-437C-89F9-3534969646CC}" type="slidenum">
              <a:rPr lang="en-US" smtClean="0"/>
              <a:t>‹#›</a:t>
            </a:fld>
            <a:endParaRPr lang="en-US" dirty="0"/>
          </a:p>
        </p:txBody>
      </p:sp>
      <p:sp>
        <p:nvSpPr>
          <p:cNvPr id="8" name="Rectangle 7">
            <a:extLst>
              <a:ext uri="{FF2B5EF4-FFF2-40B4-BE49-F238E27FC236}">
                <a16:creationId xmlns:a16="http://schemas.microsoft.com/office/drawing/2014/main" id="{A8E62EAE-F300-CB44-957C-8D05A5F213BC}"/>
              </a:ext>
            </a:extLst>
          </p:cNvPr>
          <p:cNvSpPr/>
          <p:nvPr userDrawn="1"/>
        </p:nvSpPr>
        <p:spPr>
          <a:xfrm>
            <a:off x="-109728" y="-121920"/>
            <a:ext cx="12216384" cy="638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3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6982" y="-96982"/>
            <a:ext cx="12288982" cy="6954983"/>
            <a:chOff x="0" y="-8795"/>
            <a:chExt cx="12192000" cy="6866796"/>
          </a:xfrm>
        </p:grpSpPr>
        <p:pic>
          <p:nvPicPr>
            <p:cNvPr id="20" name="Picture 19"/>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1"/>
              <a:ext cx="2566467" cy="1562820"/>
            </a:xfrm>
            <a:prstGeom prst="rect">
              <a:avLst/>
            </a:prstGeom>
          </p:spPr>
        </p:pic>
        <p:sp>
          <p:nvSpPr>
            <p:cNvPr id="22" name="Rectangle 11"/>
            <p:cNvSpPr/>
            <p:nvPr userDrawn="1"/>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40236 w 12206709"/>
                <a:gd name="connsiteY0" fmla="*/ 2043846 h 6872463"/>
                <a:gd name="connsiteX1" fmla="*/ 11173079 w 12206709"/>
                <a:gd name="connsiteY1" fmla="*/ 0 h 6872463"/>
                <a:gd name="connsiteX2" fmla="*/ 12206709 w 12206709"/>
                <a:gd name="connsiteY2" fmla="*/ 1 h 6872463"/>
                <a:gd name="connsiteX3" fmla="*/ 12206709 w 12206709"/>
                <a:gd name="connsiteY3" fmla="*/ 6858001 h 6872463"/>
                <a:gd name="connsiteX4" fmla="*/ 195 w 12206709"/>
                <a:gd name="connsiteY4" fmla="*/ 6872463 h 6872463"/>
                <a:gd name="connsiteX5" fmla="*/ 40236 w 12206709"/>
                <a:gd name="connsiteY5" fmla="*/ 2043846 h 6872463"/>
                <a:gd name="connsiteX0" fmla="*/ 40236 w 12206709"/>
                <a:gd name="connsiteY0" fmla="*/ 2043845 h 6872462"/>
                <a:gd name="connsiteX1" fmla="*/ 3349879 w 12206709"/>
                <a:gd name="connsiteY1" fmla="*/ 50614 h 6872462"/>
                <a:gd name="connsiteX2" fmla="*/ 12206709 w 12206709"/>
                <a:gd name="connsiteY2" fmla="*/ 0 h 6872462"/>
                <a:gd name="connsiteX3" fmla="*/ 12206709 w 12206709"/>
                <a:gd name="connsiteY3" fmla="*/ 6858000 h 6872462"/>
                <a:gd name="connsiteX4" fmla="*/ 195 w 12206709"/>
                <a:gd name="connsiteY4" fmla="*/ 6872462 h 6872462"/>
                <a:gd name="connsiteX5" fmla="*/ 40236 w 12206709"/>
                <a:gd name="connsiteY5" fmla="*/ 2043845 h 6872462"/>
                <a:gd name="connsiteX0" fmla="*/ 0 w 12229973"/>
                <a:gd name="connsiteY0" fmla="*/ 2031191 h 6872462"/>
                <a:gd name="connsiteX1" fmla="*/ 3373143 w 12229973"/>
                <a:gd name="connsiteY1" fmla="*/ 50614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2031191 h 6872462"/>
                <a:gd name="connsiteX0" fmla="*/ 0 w 12229973"/>
                <a:gd name="connsiteY0" fmla="*/ 2031192 h 6872463"/>
                <a:gd name="connsiteX1" fmla="*/ 3373143 w 12229973"/>
                <a:gd name="connsiteY1" fmla="*/ 0 h 6872463"/>
                <a:gd name="connsiteX2" fmla="*/ 12229973 w 12229973"/>
                <a:gd name="connsiteY2" fmla="*/ 1 h 6872463"/>
                <a:gd name="connsiteX3" fmla="*/ 12229973 w 12229973"/>
                <a:gd name="connsiteY3" fmla="*/ 6858001 h 6872463"/>
                <a:gd name="connsiteX4" fmla="*/ 23459 w 12229973"/>
                <a:gd name="connsiteY4" fmla="*/ 6872463 h 6872463"/>
                <a:gd name="connsiteX5" fmla="*/ 0 w 12229973"/>
                <a:gd name="connsiteY5" fmla="*/ 2031192 h 687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9973" h="6872463">
                  <a:moveTo>
                    <a:pt x="0" y="2031192"/>
                  </a:moveTo>
                  <a:lnTo>
                    <a:pt x="3373143" y="0"/>
                  </a:lnTo>
                  <a:lnTo>
                    <a:pt x="12229973" y="1"/>
                  </a:lnTo>
                  <a:lnTo>
                    <a:pt x="12229973" y="6858001"/>
                  </a:lnTo>
                  <a:lnTo>
                    <a:pt x="23459" y="6872463"/>
                  </a:lnTo>
                  <a:cubicBezTo>
                    <a:pt x="19873" y="6167659"/>
                    <a:pt x="3586" y="2735996"/>
                    <a:pt x="0" y="2031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p:cNvSpPr/>
            <p:nvPr userDrawn="1"/>
          </p:nvSpPr>
          <p:spPr>
            <a:xfrm>
              <a:off x="0" y="-8795"/>
              <a:ext cx="3581400" cy="218432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5905948 w 12192000"/>
                <a:gd name="connsiteY4"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807285 w 12192000"/>
                <a:gd name="connsiteY4" fmla="*/ 5862918 h 6858000"/>
                <a:gd name="connsiteX5" fmla="*/ 5905948 w 12192000"/>
                <a:gd name="connsiteY5" fmla="*/ 3593054 h 6858000"/>
                <a:gd name="connsiteX0" fmla="*/ 5905948 w 12192000"/>
                <a:gd name="connsiteY0" fmla="*/ 3593054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688489 w 12192000"/>
                <a:gd name="connsiteY4" fmla="*/ 5529431 h 6858000"/>
                <a:gd name="connsiteX5" fmla="*/ 5905948 w 12192000"/>
                <a:gd name="connsiteY5" fmla="*/ 3593054 h 6858000"/>
                <a:gd name="connsiteX0" fmla="*/ 5916706 w 12202758"/>
                <a:gd name="connsiteY0" fmla="*/ 3593054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916706 w 12202758"/>
                <a:gd name="connsiteY5" fmla="*/ 3593054 h 6858000"/>
                <a:gd name="connsiteX0" fmla="*/ 5680038 w 12202758"/>
                <a:gd name="connsiteY0" fmla="*/ 2829262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680038 w 12202758"/>
                <a:gd name="connsiteY5" fmla="*/ 2829262 h 6858000"/>
                <a:gd name="connsiteX0" fmla="*/ 5701554 w 12202758"/>
                <a:gd name="connsiteY0" fmla="*/ 2893808 h 6858000"/>
                <a:gd name="connsiteX1" fmla="*/ 12202758 w 12202758"/>
                <a:gd name="connsiteY1" fmla="*/ 0 h 6858000"/>
                <a:gd name="connsiteX2" fmla="*/ 12202758 w 12202758"/>
                <a:gd name="connsiteY2" fmla="*/ 6858000 h 6858000"/>
                <a:gd name="connsiteX3" fmla="*/ 10758 w 12202758"/>
                <a:gd name="connsiteY3" fmla="*/ 6858000 h 6858000"/>
                <a:gd name="connsiteX4" fmla="*/ 0 w 12202758"/>
                <a:gd name="connsiteY4" fmla="*/ 5249732 h 6858000"/>
                <a:gd name="connsiteX5" fmla="*/ 5701554 w 12202758"/>
                <a:gd name="connsiteY5" fmla="*/ 2893808 h 6858000"/>
                <a:gd name="connsiteX0" fmla="*/ 5701554 w 12202758"/>
                <a:gd name="connsiteY0" fmla="*/ 2893808 h 6858000"/>
                <a:gd name="connsiteX1" fmla="*/ 11015831 w 12202758"/>
                <a:gd name="connsiteY1" fmla="*/ 505609 h 6858000"/>
                <a:gd name="connsiteX2" fmla="*/ 12202758 w 12202758"/>
                <a:gd name="connsiteY2" fmla="*/ 0 h 6858000"/>
                <a:gd name="connsiteX3" fmla="*/ 12202758 w 12202758"/>
                <a:gd name="connsiteY3" fmla="*/ 6858000 h 6858000"/>
                <a:gd name="connsiteX4" fmla="*/ 10758 w 12202758"/>
                <a:gd name="connsiteY4" fmla="*/ 6858000 h 6858000"/>
                <a:gd name="connsiteX5" fmla="*/ 0 w 12202758"/>
                <a:gd name="connsiteY5" fmla="*/ 5249732 h 6858000"/>
                <a:gd name="connsiteX6" fmla="*/ 5701554 w 12202758"/>
                <a:gd name="connsiteY6" fmla="*/ 2893808 h 6858000"/>
                <a:gd name="connsiteX0" fmla="*/ 5701554 w 12202758"/>
                <a:gd name="connsiteY0" fmla="*/ 289380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701554 w 12202758"/>
                <a:gd name="connsiteY6" fmla="*/ 2893809 h 6858001"/>
                <a:gd name="connsiteX0" fmla="*/ 5583220 w 12202758"/>
                <a:gd name="connsiteY0" fmla="*/ 2571079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6" fmla="*/ 5583220 w 12202758"/>
                <a:gd name="connsiteY6" fmla="*/ 2571079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10758 w 12202758"/>
                <a:gd name="connsiteY4" fmla="*/ 6858001 h 6858001"/>
                <a:gd name="connsiteX5" fmla="*/ 0 w 12202758"/>
                <a:gd name="connsiteY5" fmla="*/ 5249733 h 6858001"/>
                <a:gd name="connsiteX0" fmla="*/ 0 w 12202758"/>
                <a:gd name="connsiteY0" fmla="*/ 5249733 h 6858001"/>
                <a:gd name="connsiteX1" fmla="*/ 10940528 w 12202758"/>
                <a:gd name="connsiteY1" fmla="*/ 0 h 6858001"/>
                <a:gd name="connsiteX2" fmla="*/ 12202758 w 12202758"/>
                <a:gd name="connsiteY2" fmla="*/ 1 h 6858001"/>
                <a:gd name="connsiteX3" fmla="*/ 12202758 w 12202758"/>
                <a:gd name="connsiteY3" fmla="*/ 6858001 h 6858001"/>
                <a:gd name="connsiteX4" fmla="*/ 272015 w 12202758"/>
                <a:gd name="connsiteY4" fmla="*/ 6409701 h 6858001"/>
                <a:gd name="connsiteX5" fmla="*/ 0 w 12202758"/>
                <a:gd name="connsiteY5" fmla="*/ 5249733 h 6858001"/>
                <a:gd name="connsiteX0" fmla="*/ 3756 w 12206514"/>
                <a:gd name="connsiteY0" fmla="*/ 5249733 h 6872463"/>
                <a:gd name="connsiteX1" fmla="*/ 10944284 w 12206514"/>
                <a:gd name="connsiteY1" fmla="*/ 0 h 6872463"/>
                <a:gd name="connsiteX2" fmla="*/ 12206514 w 12206514"/>
                <a:gd name="connsiteY2" fmla="*/ 1 h 6872463"/>
                <a:gd name="connsiteX3" fmla="*/ 12206514 w 12206514"/>
                <a:gd name="connsiteY3" fmla="*/ 6858001 h 6872463"/>
                <a:gd name="connsiteX4" fmla="*/ 0 w 12206514"/>
                <a:gd name="connsiteY4" fmla="*/ 6872463 h 6872463"/>
                <a:gd name="connsiteX5" fmla="*/ 3756 w 12206514"/>
                <a:gd name="connsiteY5" fmla="*/ 5249733 h 6872463"/>
                <a:gd name="connsiteX0" fmla="*/ 0 w 12231787"/>
                <a:gd name="connsiteY0" fmla="*/ 5249733 h 6872463"/>
                <a:gd name="connsiteX1" fmla="*/ 10969557 w 12231787"/>
                <a:gd name="connsiteY1" fmla="*/ 0 h 6872463"/>
                <a:gd name="connsiteX2" fmla="*/ 12231787 w 12231787"/>
                <a:gd name="connsiteY2" fmla="*/ 1 h 6872463"/>
                <a:gd name="connsiteX3" fmla="*/ 12231787 w 12231787"/>
                <a:gd name="connsiteY3" fmla="*/ 6858001 h 6872463"/>
                <a:gd name="connsiteX4" fmla="*/ 25273 w 12231787"/>
                <a:gd name="connsiteY4" fmla="*/ 6872463 h 6872463"/>
                <a:gd name="connsiteX5" fmla="*/ 0 w 12231787"/>
                <a:gd name="connsiteY5" fmla="*/ 5249733 h 6872463"/>
                <a:gd name="connsiteX0" fmla="*/ 0 w 12217273"/>
                <a:gd name="connsiteY0" fmla="*/ 4758050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758050 h 6872463"/>
                <a:gd name="connsiteX0" fmla="*/ 0 w 12217273"/>
                <a:gd name="connsiteY0" fmla="*/ 4928874 h 6872463"/>
                <a:gd name="connsiteX1" fmla="*/ 109550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4928874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4928874 h 6872463"/>
                <a:gd name="connsiteX0" fmla="*/ 0 w 12217273"/>
                <a:gd name="connsiteY0" fmla="*/ 1398510 h 6872463"/>
                <a:gd name="connsiteX1" fmla="*/ 11183643 w 12217273"/>
                <a:gd name="connsiteY1" fmla="*/ 0 h 6872463"/>
                <a:gd name="connsiteX2" fmla="*/ 12217273 w 12217273"/>
                <a:gd name="connsiteY2" fmla="*/ 1 h 6872463"/>
                <a:gd name="connsiteX3" fmla="*/ 12217273 w 12217273"/>
                <a:gd name="connsiteY3" fmla="*/ 6858001 h 6872463"/>
                <a:gd name="connsiteX4" fmla="*/ 10759 w 12217273"/>
                <a:gd name="connsiteY4" fmla="*/ 6872463 h 6872463"/>
                <a:gd name="connsiteX5" fmla="*/ 0 w 12217273"/>
                <a:gd name="connsiteY5" fmla="*/ 1398510 h 6872463"/>
                <a:gd name="connsiteX0" fmla="*/ 0 w 12217273"/>
                <a:gd name="connsiteY0" fmla="*/ 1398509 h 6872462"/>
                <a:gd name="connsiteX1" fmla="*/ 3246143 w 12217273"/>
                <a:gd name="connsiteY1" fmla="*/ 151843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88574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17273"/>
                <a:gd name="connsiteY0" fmla="*/ 1398509 h 6872462"/>
                <a:gd name="connsiteX1" fmla="*/ 3246143 w 12217273"/>
                <a:gd name="connsiteY1" fmla="*/ 25306 h 6872462"/>
                <a:gd name="connsiteX2" fmla="*/ 12217273 w 12217273"/>
                <a:gd name="connsiteY2" fmla="*/ 0 h 6872462"/>
                <a:gd name="connsiteX3" fmla="*/ 12217273 w 12217273"/>
                <a:gd name="connsiteY3" fmla="*/ 6858000 h 6872462"/>
                <a:gd name="connsiteX4" fmla="*/ 10759 w 12217273"/>
                <a:gd name="connsiteY4" fmla="*/ 6872462 h 6872462"/>
                <a:gd name="connsiteX5" fmla="*/ 0 w 12217273"/>
                <a:gd name="connsiteY5" fmla="*/ 1398509 h 6872462"/>
                <a:gd name="connsiteX0" fmla="*/ 0 w 12229973"/>
                <a:gd name="connsiteY0" fmla="*/ 1702197 h 6872462"/>
                <a:gd name="connsiteX1" fmla="*/ 3258843 w 12229973"/>
                <a:gd name="connsiteY1" fmla="*/ 25306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0 w 12229973"/>
                <a:gd name="connsiteY0" fmla="*/ 1702197 h 6872462"/>
                <a:gd name="connsiteX1" fmla="*/ 2433343 w 12229973"/>
                <a:gd name="connsiteY1" fmla="*/ 37960 h 6872462"/>
                <a:gd name="connsiteX2" fmla="*/ 12229973 w 12229973"/>
                <a:gd name="connsiteY2" fmla="*/ 0 h 6872462"/>
                <a:gd name="connsiteX3" fmla="*/ 12229973 w 12229973"/>
                <a:gd name="connsiteY3" fmla="*/ 6858000 h 6872462"/>
                <a:gd name="connsiteX4" fmla="*/ 23459 w 12229973"/>
                <a:gd name="connsiteY4" fmla="*/ 6872462 h 6872462"/>
                <a:gd name="connsiteX5" fmla="*/ 0 w 12229973"/>
                <a:gd name="connsiteY5" fmla="*/ 1702197 h 6872462"/>
                <a:gd name="connsiteX0" fmla="*/ 15041 w 12206914"/>
                <a:gd name="connsiteY0" fmla="*/ 1449124 h 6872462"/>
                <a:gd name="connsiteX1" fmla="*/ 2410284 w 12206914"/>
                <a:gd name="connsiteY1" fmla="*/ 37960 h 6872462"/>
                <a:gd name="connsiteX2" fmla="*/ 12206914 w 12206914"/>
                <a:gd name="connsiteY2" fmla="*/ 0 h 6872462"/>
                <a:gd name="connsiteX3" fmla="*/ 12206914 w 12206914"/>
                <a:gd name="connsiteY3" fmla="*/ 6858000 h 6872462"/>
                <a:gd name="connsiteX4" fmla="*/ 400 w 12206914"/>
                <a:gd name="connsiteY4" fmla="*/ 6872462 h 6872462"/>
                <a:gd name="connsiteX5" fmla="*/ 15041 w 12206914"/>
                <a:gd name="connsiteY5" fmla="*/ 1449124 h 6872462"/>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49124 h 6858000"/>
                <a:gd name="connsiteX1" fmla="*/ 2398037 w 12194667"/>
                <a:gd name="connsiteY1" fmla="*/ 37960 h 6858000"/>
                <a:gd name="connsiteX2" fmla="*/ 12194667 w 12194667"/>
                <a:gd name="connsiteY2" fmla="*/ 0 h 6858000"/>
                <a:gd name="connsiteX3" fmla="*/ 12194667 w 12194667"/>
                <a:gd name="connsiteY3" fmla="*/ 6858000 h 6858000"/>
                <a:gd name="connsiteX4" fmla="*/ 853 w 12194667"/>
                <a:gd name="connsiteY4" fmla="*/ 2102042 h 6858000"/>
                <a:gd name="connsiteX5" fmla="*/ 2794 w 12194667"/>
                <a:gd name="connsiteY5" fmla="*/ 1449124 h 6858000"/>
                <a:gd name="connsiteX0" fmla="*/ 2794 w 12194667"/>
                <a:gd name="connsiteY0" fmla="*/ 1411164 h 6820040"/>
                <a:gd name="connsiteX1" fmla="*/ 2398037 w 12194667"/>
                <a:gd name="connsiteY1" fmla="*/ 0 h 6820040"/>
                <a:gd name="connsiteX2" fmla="*/ 2999867 w 12194667"/>
                <a:gd name="connsiteY2" fmla="*/ 1 h 6820040"/>
                <a:gd name="connsiteX3" fmla="*/ 12194667 w 12194667"/>
                <a:gd name="connsiteY3" fmla="*/ 6820040 h 6820040"/>
                <a:gd name="connsiteX4" fmla="*/ 853 w 12194667"/>
                <a:gd name="connsiteY4" fmla="*/ 2064082 h 6820040"/>
                <a:gd name="connsiteX5" fmla="*/ 2794 w 12194667"/>
                <a:gd name="connsiteY5" fmla="*/ 1411164 h 6820040"/>
                <a:gd name="connsiteX0" fmla="*/ 2794 w 3406267"/>
                <a:gd name="connsiteY0" fmla="*/ 1411164 h 2064082"/>
                <a:gd name="connsiteX1" fmla="*/ 2398037 w 3406267"/>
                <a:gd name="connsiteY1" fmla="*/ 0 h 2064082"/>
                <a:gd name="connsiteX2" fmla="*/ 2999867 w 3406267"/>
                <a:gd name="connsiteY2" fmla="*/ 1 h 2064082"/>
                <a:gd name="connsiteX3" fmla="*/ 3406267 w 3406267"/>
                <a:gd name="connsiteY3" fmla="*/ 12386 h 2064082"/>
                <a:gd name="connsiteX4" fmla="*/ 853 w 3406267"/>
                <a:gd name="connsiteY4" fmla="*/ 2064082 h 2064082"/>
                <a:gd name="connsiteX5" fmla="*/ 2794 w 3406267"/>
                <a:gd name="connsiteY5" fmla="*/ 1411164 h 206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6267" h="2064082">
                  <a:moveTo>
                    <a:pt x="2794" y="1411164"/>
                  </a:moveTo>
                  <a:lnTo>
                    <a:pt x="2398037" y="0"/>
                  </a:lnTo>
                  <a:lnTo>
                    <a:pt x="2999867" y="1"/>
                  </a:lnTo>
                  <a:lnTo>
                    <a:pt x="3406267" y="12386"/>
                  </a:lnTo>
                  <a:lnTo>
                    <a:pt x="853" y="2064082"/>
                  </a:lnTo>
                  <a:cubicBezTo>
                    <a:pt x="-2733" y="1359278"/>
                    <a:pt x="6380" y="2115968"/>
                    <a:pt x="2794" y="1411164"/>
                  </a:cubicBezTo>
                  <a:close/>
                </a:path>
              </a:pathLst>
            </a:custGeom>
            <a:solidFill>
              <a:srgbClr val="482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userDrawn="1">
            <p:ph type="body" idx="1"/>
          </p:nvPr>
        </p:nvSpPr>
        <p:spPr>
          <a:xfrm>
            <a:off x="838200" y="1802179"/>
            <a:ext cx="10515600" cy="43747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11/7/2018</a:t>
            </a:r>
          </a:p>
        </p:txBody>
      </p:sp>
      <p:sp>
        <p:nvSpPr>
          <p:cNvPr id="6" name="Slide Number Placehold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13E18-335F-437C-89F9-3534969646CC}" type="slidenum">
              <a:rPr lang="en-US" smtClean="0"/>
              <a:t>‹#›</a:t>
            </a:fld>
            <a:endParaRPr lang="en-US" dirty="0"/>
          </a:p>
        </p:txBody>
      </p:sp>
      <p:grpSp>
        <p:nvGrpSpPr>
          <p:cNvPr id="16" name="Group 15"/>
          <p:cNvGrpSpPr/>
          <p:nvPr userDrawn="1"/>
        </p:nvGrpSpPr>
        <p:grpSpPr>
          <a:xfrm>
            <a:off x="723900" y="5219034"/>
            <a:ext cx="590551" cy="843629"/>
            <a:chOff x="1538514" y="5240184"/>
            <a:chExt cx="590551" cy="843629"/>
          </a:xfrm>
        </p:grpSpPr>
        <p:pic>
          <p:nvPicPr>
            <p:cNvPr id="17" name="Picture 16"/>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538514" y="5240184"/>
              <a:ext cx="590551" cy="675932"/>
            </a:xfrm>
            <a:prstGeom prst="rect">
              <a:avLst/>
            </a:prstGeom>
          </p:spPr>
        </p:pic>
        <p:pic>
          <p:nvPicPr>
            <p:cNvPr id="18" name="Picture 1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538514" y="5973995"/>
              <a:ext cx="590551" cy="109818"/>
            </a:xfrm>
            <a:prstGeom prst="rect">
              <a:avLst/>
            </a:prstGeom>
          </p:spPr>
        </p:pic>
      </p:grpSp>
      <p:sp>
        <p:nvSpPr>
          <p:cNvPr id="11" name="Footer Placeholder 10">
            <a:extLst>
              <a:ext uri="{FF2B5EF4-FFF2-40B4-BE49-F238E27FC236}">
                <a16:creationId xmlns:a16="http://schemas.microsoft.com/office/drawing/2014/main" id="{BA524DBE-EC99-1F4F-8AA8-F7117B1F3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Student Learning and Assessment in AES Units</a:t>
            </a:r>
          </a:p>
        </p:txBody>
      </p:sp>
      <p:sp>
        <p:nvSpPr>
          <p:cNvPr id="13" name="Title Placeholder 12">
            <a:extLst>
              <a:ext uri="{FF2B5EF4-FFF2-40B4-BE49-F238E27FC236}">
                <a16:creationId xmlns:a16="http://schemas.microsoft.com/office/drawing/2014/main" id="{DEFF6EE0-FF99-234F-BAAB-53114734AC71}"/>
              </a:ext>
            </a:extLst>
          </p:cNvPr>
          <p:cNvSpPr>
            <a:spLocks noGrp="1"/>
          </p:cNvSpPr>
          <p:nvPr>
            <p:ph type="title"/>
          </p:nvPr>
        </p:nvSpPr>
        <p:spPr>
          <a:xfrm>
            <a:off x="838200" y="518718"/>
            <a:ext cx="10515600" cy="676670"/>
          </a:xfrm>
          <a:prstGeom prst="rect">
            <a:avLst/>
          </a:prstGeom>
        </p:spPr>
        <p:txBody>
          <a:bodyPr vert="horz" lIns="91440" tIns="45720" rIns="91440" bIns="45720" rtlCol="0" anchor="t">
            <a:noAutofit/>
          </a:bodyPr>
          <a:lstStyle/>
          <a:p>
            <a:r>
              <a:rPr lang="en-US" dirty="0"/>
              <a:t>MAIN HEADLINE HERE</a:t>
            </a:r>
          </a:p>
        </p:txBody>
      </p:sp>
    </p:spTree>
    <p:extLst>
      <p:ext uri="{BB962C8B-B14F-4D97-AF65-F5344CB8AC3E}">
        <p14:creationId xmlns:p14="http://schemas.microsoft.com/office/powerpoint/2010/main" val="3172300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r" defTabSz="914400" rtl="0" eaLnBrk="1" latinLnBrk="0" hangingPunct="1">
        <a:lnSpc>
          <a:spcPct val="90000"/>
        </a:lnSpc>
        <a:spcBef>
          <a:spcPct val="0"/>
        </a:spcBef>
        <a:buNone/>
        <a:defRPr sz="4800" b="1" kern="1200" baseline="0">
          <a:solidFill>
            <a:srgbClr val="482E9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el.bloom@hunter.cuny.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5955" y="1446415"/>
            <a:ext cx="8828117" cy="2609648"/>
          </a:xfrm>
        </p:spPr>
        <p:txBody>
          <a:bodyPr>
            <a:normAutofit fontScale="90000"/>
          </a:bodyPr>
          <a:lstStyle/>
          <a:p>
            <a:r>
              <a:rPr lang="en-US" sz="4000" dirty="0"/>
              <a:t>Making Assessment Work: </a:t>
            </a:r>
            <a:r>
              <a:rPr lang="en-US" sz="4000" dirty="0" smtClean="0"/>
              <a:t/>
            </a:r>
            <a:br>
              <a:rPr lang="en-US" sz="4000" dirty="0" smtClean="0"/>
            </a:br>
            <a:r>
              <a:rPr lang="en-US" sz="4000" dirty="0" smtClean="0"/>
              <a:t>Curriculum </a:t>
            </a:r>
            <a:r>
              <a:rPr lang="en-US" sz="4000" dirty="0"/>
              <a:t>Development </a:t>
            </a:r>
            <a:r>
              <a:rPr lang="en-US" sz="4000" dirty="0" smtClean="0"/>
              <a:t/>
            </a:r>
            <a:br>
              <a:rPr lang="en-US" sz="4000" dirty="0" smtClean="0"/>
            </a:br>
            <a:r>
              <a:rPr lang="en-US" sz="4000" dirty="0" smtClean="0"/>
              <a:t>through Assessment, Part 1:</a:t>
            </a:r>
            <a:r>
              <a:rPr lang="en-US" sz="1300" dirty="0" smtClean="0"/>
              <a:t/>
            </a:r>
            <a:br>
              <a:rPr lang="en-US" sz="1300" dirty="0" smtClean="0"/>
            </a:br>
            <a:r>
              <a:rPr lang="en-US" sz="1300" dirty="0" smtClean="0"/>
              <a:t/>
            </a:r>
            <a:br>
              <a:rPr lang="en-US" sz="1300" dirty="0" smtClean="0"/>
            </a:br>
            <a:r>
              <a:rPr lang="en-US" sz="3600" dirty="0" smtClean="0"/>
              <a:t>“</a:t>
            </a:r>
            <a:r>
              <a:rPr lang="en-US" sz="4000" b="0" dirty="0" smtClean="0"/>
              <a:t>What does assessment have to do with curriculum, anyway?”</a:t>
            </a:r>
            <a:endParaRPr lang="en-US" sz="4000" b="0" dirty="0"/>
          </a:p>
        </p:txBody>
      </p:sp>
      <p:sp>
        <p:nvSpPr>
          <p:cNvPr id="3" name="Subtitle 2"/>
          <p:cNvSpPr>
            <a:spLocks noGrp="1"/>
          </p:cNvSpPr>
          <p:nvPr>
            <p:ph type="subTitle" idx="1"/>
          </p:nvPr>
        </p:nvSpPr>
        <p:spPr/>
        <p:txBody>
          <a:bodyPr>
            <a:normAutofit/>
          </a:bodyPr>
          <a:lstStyle/>
          <a:p>
            <a:r>
              <a:rPr lang="en-US" dirty="0"/>
              <a:t>ACERT </a:t>
            </a:r>
            <a:r>
              <a:rPr lang="en-US" dirty="0" smtClean="0"/>
              <a:t>Seminar</a:t>
            </a:r>
            <a:r>
              <a:rPr lang="en-US" dirty="0"/>
              <a:t/>
            </a:r>
            <a:br>
              <a:rPr lang="en-US" dirty="0"/>
            </a:br>
            <a:r>
              <a:rPr lang="en-US" dirty="0" smtClean="0"/>
              <a:t>March 26</a:t>
            </a:r>
            <a:r>
              <a:rPr lang="en-US" baseline="30000" dirty="0" smtClean="0"/>
              <a:t>th</a:t>
            </a:r>
            <a:r>
              <a:rPr lang="en-US" dirty="0" smtClean="0"/>
              <a:t>, 2019</a:t>
            </a:r>
            <a:endParaRPr lang="en-US" dirty="0"/>
          </a:p>
        </p:txBody>
      </p:sp>
      <p:sp>
        <p:nvSpPr>
          <p:cNvPr id="5" name="Subtitle 2">
            <a:extLst>
              <a:ext uri="{FF2B5EF4-FFF2-40B4-BE49-F238E27FC236}">
                <a16:creationId xmlns:a16="http://schemas.microsoft.com/office/drawing/2014/main" id="{BE1CADA1-D9B7-894F-BC57-3CB39BDD1FED}"/>
              </a:ext>
            </a:extLst>
          </p:cNvPr>
          <p:cNvSpPr txBox="1">
            <a:spLocks/>
          </p:cNvSpPr>
          <p:nvPr/>
        </p:nvSpPr>
        <p:spPr>
          <a:xfrm>
            <a:off x="2070341" y="5297279"/>
            <a:ext cx="9488482" cy="1059071"/>
          </a:xfrm>
          <a:prstGeom prst="rect">
            <a:avLst/>
          </a:prstGeom>
        </p:spPr>
        <p:txBody>
          <a:bodyPr vert="horz" lIns="91440" tIns="45720" rIns="91440" bIns="45720"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dirty="0" smtClean="0"/>
          </a:p>
          <a:p>
            <a:pPr algn="l"/>
            <a:r>
              <a:rPr lang="en-US" dirty="0" smtClean="0"/>
              <a:t>Joel </a:t>
            </a:r>
            <a:r>
              <a:rPr lang="en-US" dirty="0"/>
              <a:t>D. Bloom, Director of </a:t>
            </a:r>
            <a:r>
              <a:rPr lang="en-US" dirty="0" smtClean="0"/>
              <a:t>Assessment</a:t>
            </a:r>
            <a:endParaRPr lang="en-US" dirty="0"/>
          </a:p>
        </p:txBody>
      </p:sp>
    </p:spTree>
    <p:extLst>
      <p:ext uri="{BB962C8B-B14F-4D97-AF65-F5344CB8AC3E}">
        <p14:creationId xmlns:p14="http://schemas.microsoft.com/office/powerpoint/2010/main" val="363385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995938902"/>
              </p:ext>
            </p:extLst>
          </p:nvPr>
        </p:nvGraphicFramePr>
        <p:xfrm>
          <a:off x="415636" y="1828800"/>
          <a:ext cx="10938163" cy="4289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838200" y="182881"/>
            <a:ext cx="10515600" cy="2094806"/>
          </a:xfrm>
        </p:spPr>
        <p:txBody>
          <a:bodyPr/>
          <a:lstStyle/>
          <a:p>
            <a:r>
              <a:rPr lang="en-US" sz="4000" dirty="0" smtClean="0"/>
              <a:t>Levels of Curriculum/</a:t>
            </a:r>
            <a:br>
              <a:rPr lang="en-US" sz="4000" dirty="0" smtClean="0"/>
            </a:br>
            <a:r>
              <a:rPr lang="en-US" sz="4000" dirty="0" smtClean="0"/>
              <a:t>Levels of Outcomes/</a:t>
            </a:r>
            <a:br>
              <a:rPr lang="en-US" sz="4000" dirty="0" smtClean="0"/>
            </a:br>
            <a:r>
              <a:rPr lang="en-US" sz="4000" dirty="0" smtClean="0"/>
              <a:t>Levels of Assessment</a:t>
            </a:r>
            <a:endParaRPr lang="en-US" sz="4000" dirty="0"/>
          </a:p>
        </p:txBody>
      </p:sp>
      <p:sp>
        <p:nvSpPr>
          <p:cNvPr id="9" name="TextBox 8"/>
          <p:cNvSpPr txBox="1"/>
          <p:nvPr/>
        </p:nvSpPr>
        <p:spPr>
          <a:xfrm>
            <a:off x="1327266" y="6022117"/>
            <a:ext cx="2443942" cy="830997"/>
          </a:xfrm>
          <a:prstGeom prst="rect">
            <a:avLst/>
          </a:prstGeom>
        </p:spPr>
        <p:txBody>
          <a:bodyPr wrap="square" rtlCol="0">
            <a:spAutoFit/>
          </a:bodyPr>
          <a:lstStyle/>
          <a:p>
            <a:pPr algn="ctr"/>
            <a:r>
              <a:rPr lang="en-US" sz="2400" dirty="0" smtClean="0"/>
              <a:t>Course Learning Outcomes</a:t>
            </a:r>
          </a:p>
        </p:txBody>
      </p:sp>
      <p:sp>
        <p:nvSpPr>
          <p:cNvPr id="10" name="TextBox 9"/>
          <p:cNvSpPr txBox="1"/>
          <p:nvPr/>
        </p:nvSpPr>
        <p:spPr>
          <a:xfrm>
            <a:off x="5009805" y="6022116"/>
            <a:ext cx="2737657" cy="830997"/>
          </a:xfrm>
          <a:prstGeom prst="rect">
            <a:avLst/>
          </a:prstGeom>
        </p:spPr>
        <p:txBody>
          <a:bodyPr wrap="square" rtlCol="0">
            <a:spAutoFit/>
          </a:bodyPr>
          <a:lstStyle/>
          <a:p>
            <a:pPr algn="ctr"/>
            <a:r>
              <a:rPr lang="en-US" sz="2400" dirty="0" smtClean="0"/>
              <a:t>Program Learning Outcomes</a:t>
            </a:r>
          </a:p>
        </p:txBody>
      </p:sp>
      <p:sp>
        <p:nvSpPr>
          <p:cNvPr id="11" name="TextBox 10"/>
          <p:cNvSpPr txBox="1"/>
          <p:nvPr/>
        </p:nvSpPr>
        <p:spPr>
          <a:xfrm>
            <a:off x="8129846" y="6022115"/>
            <a:ext cx="3090949" cy="830997"/>
          </a:xfrm>
          <a:prstGeom prst="rect">
            <a:avLst/>
          </a:prstGeom>
        </p:spPr>
        <p:txBody>
          <a:bodyPr wrap="square" rtlCol="0">
            <a:spAutoFit/>
          </a:bodyPr>
          <a:lstStyle/>
          <a:p>
            <a:pPr algn="ctr"/>
            <a:r>
              <a:rPr lang="en-US" sz="2400" dirty="0" smtClean="0"/>
              <a:t>Institutional Learning Outcomes</a:t>
            </a:r>
          </a:p>
        </p:txBody>
      </p:sp>
      <p:cxnSp>
        <p:nvCxnSpPr>
          <p:cNvPr id="13" name="Straight Arrow Connector 12"/>
          <p:cNvCxnSpPr/>
          <p:nvPr/>
        </p:nvCxnSpPr>
        <p:spPr>
          <a:xfrm>
            <a:off x="2743200" y="2743200"/>
            <a:ext cx="2626822" cy="16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3308465"/>
            <a:ext cx="2626822" cy="831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743200" y="3923607"/>
            <a:ext cx="2626822" cy="216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743200" y="4854633"/>
            <a:ext cx="2626822" cy="16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743200" y="5539978"/>
            <a:ext cx="26268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743200" y="2759825"/>
            <a:ext cx="5785658" cy="266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243753" y="330846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650182" y="3923607"/>
            <a:ext cx="1878676" cy="153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650182" y="4871258"/>
            <a:ext cx="1878676" cy="668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1346CB-9EB8-4E4A-8FAE-332FB89BADAB}"/>
              </a:ext>
            </a:extLst>
          </p:cNvPr>
          <p:cNvSpPr>
            <a:spLocks noGrp="1"/>
          </p:cNvSpPr>
          <p:nvPr>
            <p:ph type="title"/>
          </p:nvPr>
        </p:nvSpPr>
        <p:spPr>
          <a:xfrm>
            <a:off x="483079" y="793630"/>
            <a:ext cx="11162581" cy="2329132"/>
          </a:xfrm>
        </p:spPr>
        <p:txBody>
          <a:bodyPr>
            <a:normAutofit fontScale="90000"/>
          </a:bodyPr>
          <a:lstStyle/>
          <a:p>
            <a:r>
              <a:rPr lang="en-US" dirty="0" smtClean="0"/>
              <a:t>Discussion?</a:t>
            </a:r>
            <a:br>
              <a:rPr lang="en-US" dirty="0" smtClean="0"/>
            </a:br>
            <a:r>
              <a:rPr lang="en-US" dirty="0" smtClean="0">
                <a:solidFill>
                  <a:schemeClr val="accent4">
                    <a:lumMod val="75000"/>
                  </a:schemeClr>
                </a:solidFill>
              </a:rPr>
              <a:t>Questions</a:t>
            </a:r>
            <a:r>
              <a:rPr lang="en-US" dirty="0">
                <a:solidFill>
                  <a:schemeClr val="accent4">
                    <a:lumMod val="75000"/>
                  </a:schemeClr>
                </a:solidFill>
              </a:rPr>
              <a:t>?</a:t>
            </a:r>
            <a:br>
              <a:rPr lang="en-US" dirty="0">
                <a:solidFill>
                  <a:schemeClr val="accent4">
                    <a:lumMod val="75000"/>
                  </a:schemeClr>
                </a:solidFill>
              </a:rPr>
            </a:br>
            <a:r>
              <a:rPr lang="en-US" sz="4400" dirty="0">
                <a:solidFill>
                  <a:schemeClr val="accent4">
                    <a:lumMod val="75000"/>
                  </a:schemeClr>
                </a:solidFill>
              </a:rPr>
              <a:t/>
            </a:r>
            <a:br>
              <a:rPr lang="en-US" sz="4400" dirty="0">
                <a:solidFill>
                  <a:schemeClr val="accent4">
                    <a:lumMod val="75000"/>
                  </a:schemeClr>
                </a:solidFill>
              </a:rPr>
            </a:br>
            <a:r>
              <a:rPr lang="en-US" sz="4000" dirty="0">
                <a:solidFill>
                  <a:schemeClr val="accent4">
                    <a:lumMod val="75000"/>
                  </a:schemeClr>
                </a:solidFill>
              </a:rPr>
              <a:t/>
            </a:r>
            <a:br>
              <a:rPr lang="en-US" sz="4000" dirty="0">
                <a:solidFill>
                  <a:schemeClr val="accent4">
                    <a:lumMod val="75000"/>
                  </a:schemeClr>
                </a:solidFill>
              </a:rPr>
            </a:br>
            <a:endParaRPr lang="en-US" sz="4000" dirty="0">
              <a:solidFill>
                <a:schemeClr val="accent4">
                  <a:lumMod val="75000"/>
                </a:schemeClr>
              </a:solidFill>
            </a:endParaRPr>
          </a:p>
        </p:txBody>
      </p:sp>
      <p:sp>
        <p:nvSpPr>
          <p:cNvPr id="7" name="Title 7">
            <a:extLst>
              <a:ext uri="{FF2B5EF4-FFF2-40B4-BE49-F238E27FC236}">
                <a16:creationId xmlns:a16="http://schemas.microsoft.com/office/drawing/2014/main" id="{3F81D735-F935-A646-912F-671AFE21D78C}"/>
              </a:ext>
            </a:extLst>
          </p:cNvPr>
          <p:cNvSpPr txBox="1">
            <a:spLocks/>
          </p:cNvSpPr>
          <p:nvPr/>
        </p:nvSpPr>
        <p:spPr>
          <a:xfrm>
            <a:off x="1745673" y="4222864"/>
            <a:ext cx="9899986" cy="2133485"/>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7200" b="1" kern="1200" baseline="0">
                <a:solidFill>
                  <a:srgbClr val="482E92"/>
                </a:solidFill>
                <a:latin typeface="+mj-lt"/>
                <a:ea typeface="+mj-ea"/>
                <a:cs typeface="+mj-cs"/>
              </a:defRPr>
            </a:lvl1pPr>
          </a:lstStyle>
          <a:p>
            <a:pPr algn="l"/>
            <a:r>
              <a:rPr lang="en-US" sz="4400" dirty="0">
                <a:solidFill>
                  <a:schemeClr val="accent4">
                    <a:lumMod val="75000"/>
                  </a:schemeClr>
                </a:solidFill>
              </a:rPr>
              <a:t/>
            </a:r>
            <a:br>
              <a:rPr lang="en-US" sz="4400" dirty="0">
                <a:solidFill>
                  <a:schemeClr val="accent4">
                    <a:lumMod val="75000"/>
                  </a:schemeClr>
                </a:solidFill>
              </a:rPr>
            </a:br>
            <a:endParaRPr lang="en-US" sz="4400" dirty="0">
              <a:solidFill>
                <a:schemeClr val="accent4">
                  <a:lumMod val="75000"/>
                </a:schemeClr>
              </a:solidFill>
            </a:endParaRPr>
          </a:p>
          <a:p>
            <a:pPr algn="l"/>
            <a:r>
              <a:rPr lang="en-US" sz="3700" dirty="0">
                <a:solidFill>
                  <a:schemeClr val="accent4">
                    <a:lumMod val="75000"/>
                  </a:schemeClr>
                </a:solidFill>
              </a:rPr>
              <a:t>Joel D. Bloom	</a:t>
            </a:r>
            <a:r>
              <a:rPr lang="en-US" sz="3700" dirty="0">
                <a:solidFill>
                  <a:schemeClr val="accent4">
                    <a:lumMod val="75000"/>
                  </a:schemeClr>
                </a:solidFill>
                <a:hlinkClick r:id="rId3"/>
              </a:rPr>
              <a:t>joel.bloom@hunter.cuny.edu</a:t>
            </a:r>
            <a:r>
              <a:rPr lang="en-US" sz="3700" dirty="0">
                <a:solidFill>
                  <a:schemeClr val="accent4">
                    <a:lumMod val="75000"/>
                  </a:schemeClr>
                </a:solidFill>
              </a:rPr>
              <a:t> </a:t>
            </a:r>
            <a:br>
              <a:rPr lang="en-US" sz="3700" dirty="0">
                <a:solidFill>
                  <a:schemeClr val="accent4">
                    <a:lumMod val="75000"/>
                  </a:schemeClr>
                </a:solidFill>
              </a:rPr>
            </a:br>
            <a:endParaRPr lang="en-US" sz="3700" dirty="0">
              <a:solidFill>
                <a:schemeClr val="accent4">
                  <a:lumMod val="75000"/>
                </a:schemeClr>
              </a:solidFill>
            </a:endParaRPr>
          </a:p>
        </p:txBody>
      </p:sp>
    </p:spTree>
    <p:extLst>
      <p:ext uri="{BB962C8B-B14F-4D97-AF65-F5344CB8AC3E}">
        <p14:creationId xmlns:p14="http://schemas.microsoft.com/office/powerpoint/2010/main" val="144039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A7F752-4CB7-40C0-B609-4C31D41A644B}"/>
              </a:ext>
            </a:extLst>
          </p:cNvPr>
          <p:cNvSpPr txBox="1"/>
          <p:nvPr/>
        </p:nvSpPr>
        <p:spPr>
          <a:xfrm>
            <a:off x="568036" y="5098473"/>
            <a:ext cx="900546" cy="1108363"/>
          </a:xfrm>
          <a:prstGeom prst="rect">
            <a:avLst/>
          </a:prstGeom>
          <a:solidFill>
            <a:schemeClr val="bg1"/>
          </a:solidFill>
        </p:spPr>
        <p:txBody>
          <a:bodyPr wrap="square" rtlCol="0">
            <a:spAutoFit/>
          </a:bodyPr>
          <a:lstStyle/>
          <a:p>
            <a:pPr algn="l"/>
            <a:endParaRPr lang="en-US" dirty="0"/>
          </a:p>
        </p:txBody>
      </p:sp>
      <p:graphicFrame>
        <p:nvGraphicFramePr>
          <p:cNvPr id="7" name="Content Placeholder 6">
            <a:extLst>
              <a:ext uri="{FF2B5EF4-FFF2-40B4-BE49-F238E27FC236}">
                <a16:creationId xmlns:a16="http://schemas.microsoft.com/office/drawing/2014/main" id="{C9EBD786-AC94-4C1E-8B46-4A08DB6B463C}"/>
              </a:ext>
            </a:extLst>
          </p:cNvPr>
          <p:cNvGraphicFramePr>
            <a:graphicFrameLocks noGrp="1"/>
          </p:cNvGraphicFramePr>
          <p:nvPr>
            <p:ph idx="1"/>
            <p:extLst>
              <p:ext uri="{D42A27DB-BD31-4B8C-83A1-F6EECF244321}">
                <p14:modId xmlns:p14="http://schemas.microsoft.com/office/powerpoint/2010/main" val="2982428705"/>
              </p:ext>
            </p:extLst>
          </p:nvPr>
        </p:nvGraphicFramePr>
        <p:xfrm>
          <a:off x="443347" y="1966822"/>
          <a:ext cx="11236037" cy="3761117"/>
        </p:xfrm>
        <a:graphic>
          <a:graphicData uri="http://schemas.openxmlformats.org/drawingml/2006/table">
            <a:tbl>
              <a:tblPr firstRow="1" bandRow="1">
                <a:tableStyleId>{D27102A9-8310-4765-A935-A1911B00CA55}</a:tableStyleId>
              </a:tblPr>
              <a:tblGrid>
                <a:gridCol w="3546762">
                  <a:extLst>
                    <a:ext uri="{9D8B030D-6E8A-4147-A177-3AD203B41FA5}">
                      <a16:colId xmlns:a16="http://schemas.microsoft.com/office/drawing/2014/main" val="3602758692"/>
                    </a:ext>
                  </a:extLst>
                </a:gridCol>
                <a:gridCol w="7689275">
                  <a:extLst>
                    <a:ext uri="{9D8B030D-6E8A-4147-A177-3AD203B41FA5}">
                      <a16:colId xmlns:a16="http://schemas.microsoft.com/office/drawing/2014/main" val="2515292028"/>
                    </a:ext>
                  </a:extLst>
                </a:gridCol>
              </a:tblGrid>
              <a:tr h="716403">
                <a:tc>
                  <a:txBody>
                    <a:bodyPr/>
                    <a:lstStyle/>
                    <a:p>
                      <a:r>
                        <a:rPr lang="en-US" sz="3200" dirty="0"/>
                        <a:t>STANDARD</a:t>
                      </a:r>
                    </a:p>
                  </a:txBody>
                  <a:tcPr/>
                </a:tc>
                <a:tc>
                  <a:txBody>
                    <a:bodyPr/>
                    <a:lstStyle/>
                    <a:p>
                      <a:r>
                        <a:rPr lang="en-US" sz="3200" dirty="0"/>
                        <a:t>ASSESSMENT EXPECTATION</a:t>
                      </a:r>
                    </a:p>
                  </a:txBody>
                  <a:tcPr/>
                </a:tc>
                <a:extLst>
                  <a:ext uri="{0D108BD9-81ED-4DB2-BD59-A6C34878D82A}">
                    <a16:rowId xmlns:a16="http://schemas.microsoft.com/office/drawing/2014/main" val="1901690110"/>
                  </a:ext>
                </a:extLst>
              </a:tr>
              <a:tr h="1253705">
                <a:tc>
                  <a:txBody>
                    <a:bodyPr/>
                    <a:lstStyle/>
                    <a:p>
                      <a:r>
                        <a:rPr lang="en-US" sz="2400" b="1" dirty="0"/>
                        <a:t>Standard I</a:t>
                      </a:r>
                      <a:r>
                        <a:rPr lang="en-US" sz="2400" dirty="0"/>
                        <a:t>: Mission and Goals</a:t>
                      </a:r>
                    </a:p>
                  </a:txBody>
                  <a:tcPr/>
                </a:tc>
                <a:tc>
                  <a:txBody>
                    <a:bodyPr/>
                    <a:lstStyle/>
                    <a:p>
                      <a:r>
                        <a:rPr lang="en-US" sz="2400" b="1" dirty="0"/>
                        <a:t>Criterion 4</a:t>
                      </a:r>
                      <a:r>
                        <a:rPr lang="en-US" sz="2400" dirty="0"/>
                        <a:t>. “Periodic assessment of mission and goals to ensure they are relevant and achievable.”</a:t>
                      </a:r>
                    </a:p>
                  </a:txBody>
                  <a:tcPr/>
                </a:tc>
                <a:extLst>
                  <a:ext uri="{0D108BD9-81ED-4DB2-BD59-A6C34878D82A}">
                    <a16:rowId xmlns:a16="http://schemas.microsoft.com/office/drawing/2014/main" val="3488188178"/>
                  </a:ext>
                </a:extLst>
              </a:tr>
              <a:tr h="1791009">
                <a:tc>
                  <a:txBody>
                    <a:bodyPr/>
                    <a:lstStyle/>
                    <a:p>
                      <a:r>
                        <a:rPr lang="en-US" sz="2400" b="1" dirty="0"/>
                        <a:t>Standard III</a:t>
                      </a:r>
                      <a:r>
                        <a:rPr lang="en-US" sz="2400" dirty="0"/>
                        <a:t>: Design and Delivery of the Student Learning Experience</a:t>
                      </a:r>
                    </a:p>
                  </a:txBody>
                  <a:tcPr/>
                </a:tc>
                <a:tc>
                  <a:txBody>
                    <a:bodyPr/>
                    <a:lstStyle/>
                    <a:p>
                      <a:r>
                        <a:rPr lang="en-US" sz="2400" b="1" dirty="0"/>
                        <a:t>Criterion 8</a:t>
                      </a:r>
                      <a:r>
                        <a:rPr lang="en-US" sz="2400" dirty="0"/>
                        <a:t>: “Periodic assessment of the effectiveness of programs in providing student learning opportunities.”</a:t>
                      </a:r>
                    </a:p>
                  </a:txBody>
                  <a:tcPr/>
                </a:tc>
                <a:extLst>
                  <a:ext uri="{0D108BD9-81ED-4DB2-BD59-A6C34878D82A}">
                    <a16:rowId xmlns:a16="http://schemas.microsoft.com/office/drawing/2014/main" val="2993007250"/>
                  </a:ext>
                </a:extLst>
              </a:tr>
            </a:tbl>
          </a:graphicData>
        </a:graphic>
      </p:graphicFrame>
      <p:sp>
        <p:nvSpPr>
          <p:cNvPr id="6" name="Title 5">
            <a:extLst>
              <a:ext uri="{FF2B5EF4-FFF2-40B4-BE49-F238E27FC236}">
                <a16:creationId xmlns:a16="http://schemas.microsoft.com/office/drawing/2014/main" id="{38706B42-7B46-41B2-9183-C81E244F1869}"/>
              </a:ext>
            </a:extLst>
          </p:cNvPr>
          <p:cNvSpPr>
            <a:spLocks noGrp="1"/>
          </p:cNvSpPr>
          <p:nvPr>
            <p:ph type="title"/>
          </p:nvPr>
        </p:nvSpPr>
        <p:spPr/>
        <p:txBody>
          <a:bodyPr/>
          <a:lstStyle/>
          <a:p>
            <a:r>
              <a:rPr lang="en-US" dirty="0"/>
              <a:t>MSCHE and ASSESSMENT</a:t>
            </a:r>
          </a:p>
        </p:txBody>
      </p:sp>
    </p:spTree>
    <p:extLst>
      <p:ext uri="{BB962C8B-B14F-4D97-AF65-F5344CB8AC3E}">
        <p14:creationId xmlns:p14="http://schemas.microsoft.com/office/powerpoint/2010/main" val="847480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0856"/>
            <a:ext cx="10515600" cy="676670"/>
          </a:xfrm>
        </p:spPr>
        <p:txBody>
          <a:bodyPr/>
          <a:lstStyle/>
          <a:p>
            <a:r>
              <a:rPr lang="en-US" dirty="0"/>
              <a:t>The role of assessment in higher education is </a:t>
            </a:r>
            <a:r>
              <a:rPr lang="en-US" u="sng" dirty="0"/>
              <a:t>not</a:t>
            </a:r>
            <a:r>
              <a:rPr lang="en-US" dirty="0"/>
              <a:t>:</a:t>
            </a:r>
          </a:p>
        </p:txBody>
      </p:sp>
      <p:sp>
        <p:nvSpPr>
          <p:cNvPr id="3" name="Content Placeholder 2"/>
          <p:cNvSpPr>
            <a:spLocks noGrp="1"/>
          </p:cNvSpPr>
          <p:nvPr>
            <p:ph idx="1"/>
          </p:nvPr>
        </p:nvSpPr>
        <p:spPr>
          <a:xfrm>
            <a:off x="1666702" y="3248864"/>
            <a:ext cx="10515600" cy="3243981"/>
          </a:xfrm>
        </p:spPr>
        <p:txBody>
          <a:bodyPr anchor="t">
            <a:normAutofit/>
          </a:bodyPr>
          <a:lstStyle/>
          <a:p>
            <a:r>
              <a:rPr lang="en-US" sz="3600" dirty="0"/>
              <a:t>To meet some external requirement</a:t>
            </a:r>
            <a:r>
              <a:rPr lang="en-US" sz="3600" dirty="0" smtClean="0"/>
              <a:t>;</a:t>
            </a:r>
          </a:p>
          <a:p>
            <a:r>
              <a:rPr lang="en-US" sz="3600" dirty="0" smtClean="0"/>
              <a:t>To meet some internal requirement;</a:t>
            </a:r>
            <a:endParaRPr lang="en-US" sz="3600" dirty="0"/>
          </a:p>
          <a:p>
            <a:r>
              <a:rPr lang="en-US" sz="3600" dirty="0"/>
              <a:t>To fill binders on a </a:t>
            </a:r>
            <a:r>
              <a:rPr lang="en-US" sz="3600" dirty="0" smtClean="0"/>
              <a:t>shelf;</a:t>
            </a:r>
          </a:p>
          <a:p>
            <a:r>
              <a:rPr lang="en-US" sz="3600" dirty="0" smtClean="0"/>
              <a:t>To populate electronic folders….</a:t>
            </a:r>
            <a:endParaRPr lang="en-US" sz="3600" dirty="0"/>
          </a:p>
        </p:txBody>
      </p:sp>
    </p:spTree>
    <p:extLst>
      <p:ext uri="{BB962C8B-B14F-4D97-AF65-F5344CB8AC3E}">
        <p14:creationId xmlns:p14="http://schemas.microsoft.com/office/powerpoint/2010/main" val="56776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8333662" cy="1600199"/>
          </a:xfrm>
        </p:spPr>
        <p:txBody>
          <a:bodyPr/>
          <a:lstStyle/>
          <a:p>
            <a:r>
              <a:rPr lang="en-US" dirty="0"/>
              <a:t>The role of assessment in higher education </a:t>
            </a:r>
            <a:r>
              <a:rPr lang="en-US" u="sng" dirty="0"/>
              <a:t>is</a:t>
            </a:r>
            <a:r>
              <a:rPr lang="en-US" dirty="0"/>
              <a:t>:</a:t>
            </a:r>
          </a:p>
        </p:txBody>
      </p:sp>
      <p:sp>
        <p:nvSpPr>
          <p:cNvPr id="3" name="Content Placeholder 2"/>
          <p:cNvSpPr>
            <a:spLocks noGrp="1"/>
          </p:cNvSpPr>
          <p:nvPr>
            <p:ph idx="1"/>
          </p:nvPr>
        </p:nvSpPr>
        <p:spPr>
          <a:xfrm>
            <a:off x="2111433" y="2209799"/>
            <a:ext cx="8728363" cy="4340629"/>
          </a:xfrm>
        </p:spPr>
        <p:txBody>
          <a:bodyPr>
            <a:normAutofit fontScale="77500" lnSpcReduction="20000"/>
          </a:bodyPr>
          <a:lstStyle/>
          <a:p>
            <a:r>
              <a:rPr lang="en-US" sz="4100" dirty="0"/>
              <a:t>To tell us the extent to which we are doing the things we really care </a:t>
            </a:r>
            <a:r>
              <a:rPr lang="en-US" sz="4100" dirty="0" smtClean="0"/>
              <a:t>about</a:t>
            </a:r>
            <a:endParaRPr lang="en-US" sz="4100" dirty="0"/>
          </a:p>
          <a:p>
            <a:r>
              <a:rPr lang="en-US" sz="4100" dirty="0"/>
              <a:t>To tell us if our students are really learning the things we want them to </a:t>
            </a:r>
            <a:r>
              <a:rPr lang="en-US" sz="4100" dirty="0" smtClean="0"/>
              <a:t>learn</a:t>
            </a:r>
            <a:endParaRPr lang="en-US" sz="4100" dirty="0"/>
          </a:p>
          <a:p>
            <a:pPr>
              <a:spcAft>
                <a:spcPts val="1200"/>
              </a:spcAft>
            </a:pPr>
            <a:r>
              <a:rPr lang="en-US" sz="4100" dirty="0"/>
              <a:t>To provide us with useable information (a.k.a. actionable data) to help us do all these things we care about even better than we’re doing it </a:t>
            </a:r>
            <a:r>
              <a:rPr lang="en-US" sz="4100" dirty="0" smtClean="0"/>
              <a:t>now</a:t>
            </a:r>
          </a:p>
          <a:p>
            <a:pPr lvl="1"/>
            <a:r>
              <a:rPr lang="en-US" sz="3600" dirty="0" smtClean="0"/>
              <a:t>Things like – what we’re trying to teach our students before they leave.</a:t>
            </a:r>
            <a:endParaRPr lang="en-US" sz="3600" dirty="0"/>
          </a:p>
          <a:p>
            <a:pPr marL="457200" lvl="1" indent="0">
              <a:buNone/>
            </a:pPr>
            <a:r>
              <a:rPr lang="en-US" sz="3600" dirty="0">
                <a:solidFill>
                  <a:schemeClr val="bg1"/>
                </a:solidFill>
              </a:rPr>
              <a:t>a</a:t>
            </a:r>
            <a:endParaRPr lang="en-US" sz="3600" dirty="0" smtClean="0">
              <a:solidFill>
                <a:schemeClr val="bg1"/>
              </a:solidFill>
            </a:endParaRPr>
          </a:p>
        </p:txBody>
      </p:sp>
    </p:spTree>
    <p:extLst>
      <p:ext uri="{BB962C8B-B14F-4D97-AF65-F5344CB8AC3E}">
        <p14:creationId xmlns:p14="http://schemas.microsoft.com/office/powerpoint/2010/main" val="221760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8333662" cy="1600199"/>
          </a:xfrm>
        </p:spPr>
        <p:txBody>
          <a:bodyPr/>
          <a:lstStyle/>
          <a:p>
            <a:r>
              <a:rPr lang="en-US" dirty="0"/>
              <a:t>The role of assessment in higher education </a:t>
            </a:r>
            <a:r>
              <a:rPr lang="en-US" u="sng" dirty="0"/>
              <a:t>is</a:t>
            </a:r>
            <a:r>
              <a:rPr lang="en-US" dirty="0"/>
              <a:t>:</a:t>
            </a:r>
          </a:p>
        </p:txBody>
      </p:sp>
      <p:sp>
        <p:nvSpPr>
          <p:cNvPr id="3" name="Content Placeholder 2"/>
          <p:cNvSpPr>
            <a:spLocks noGrp="1"/>
          </p:cNvSpPr>
          <p:nvPr>
            <p:ph idx="1"/>
          </p:nvPr>
        </p:nvSpPr>
        <p:spPr>
          <a:xfrm>
            <a:off x="2111433" y="2209799"/>
            <a:ext cx="8728363" cy="4340629"/>
          </a:xfrm>
        </p:spPr>
        <p:txBody>
          <a:bodyPr>
            <a:normAutofit fontScale="77500" lnSpcReduction="20000"/>
          </a:bodyPr>
          <a:lstStyle/>
          <a:p>
            <a:r>
              <a:rPr lang="en-US" sz="4100" dirty="0"/>
              <a:t>To tell us the extent to which we are doing the things we really care </a:t>
            </a:r>
            <a:r>
              <a:rPr lang="en-US" sz="4100" dirty="0" smtClean="0"/>
              <a:t>about</a:t>
            </a:r>
            <a:endParaRPr lang="en-US" sz="4100" dirty="0"/>
          </a:p>
          <a:p>
            <a:r>
              <a:rPr lang="en-US" sz="4100" dirty="0"/>
              <a:t>To tell us if our students are really learning the things we want them to </a:t>
            </a:r>
            <a:r>
              <a:rPr lang="en-US" sz="4100" dirty="0" smtClean="0"/>
              <a:t>learn</a:t>
            </a:r>
            <a:endParaRPr lang="en-US" sz="4100" dirty="0"/>
          </a:p>
          <a:p>
            <a:pPr>
              <a:spcAft>
                <a:spcPts val="1200"/>
              </a:spcAft>
            </a:pPr>
            <a:r>
              <a:rPr lang="en-US" sz="4100" dirty="0"/>
              <a:t>To provide us with useable information (a.k.a. actionable data) to help us do all these things we care about even better than we’re doing it </a:t>
            </a:r>
            <a:r>
              <a:rPr lang="en-US" sz="4100" dirty="0" smtClean="0"/>
              <a:t>now</a:t>
            </a:r>
          </a:p>
          <a:p>
            <a:pPr lvl="1"/>
            <a:r>
              <a:rPr lang="en-US" sz="3600" dirty="0" smtClean="0"/>
              <a:t>Things like – what we’re trying to teach our students before they leave.</a:t>
            </a:r>
            <a:endParaRPr lang="en-US" sz="3600" dirty="0"/>
          </a:p>
          <a:p>
            <a:pPr lvl="1"/>
            <a:r>
              <a:rPr lang="en-US" sz="3600" dirty="0" smtClean="0"/>
              <a:t>In other words, your </a:t>
            </a:r>
            <a:r>
              <a:rPr lang="en-US" sz="3600" u="sng" dirty="0" smtClean="0"/>
              <a:t>curriculum</a:t>
            </a:r>
            <a:r>
              <a:rPr lang="en-US" sz="3600" dirty="0" smtClean="0"/>
              <a:t>!</a:t>
            </a:r>
            <a:endParaRPr lang="en-US" sz="3600" dirty="0"/>
          </a:p>
        </p:txBody>
      </p:sp>
    </p:spTree>
    <p:extLst>
      <p:ext uri="{BB962C8B-B14F-4D97-AF65-F5344CB8AC3E}">
        <p14:creationId xmlns:p14="http://schemas.microsoft.com/office/powerpoint/2010/main" val="1005065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8017779" cy="1142999"/>
          </a:xfrm>
        </p:spPr>
        <p:txBody>
          <a:bodyPr/>
          <a:lstStyle/>
          <a:p>
            <a:r>
              <a:rPr lang="en-US" dirty="0" smtClean="0"/>
              <a:t>Not Data-Driven….</a:t>
            </a:r>
            <a:endParaRPr lang="en-US" dirty="0"/>
          </a:p>
        </p:txBody>
      </p:sp>
      <p:sp>
        <p:nvSpPr>
          <p:cNvPr id="3" name="Content Placeholder 2"/>
          <p:cNvSpPr>
            <a:spLocks noGrp="1"/>
          </p:cNvSpPr>
          <p:nvPr>
            <p:ph idx="1"/>
          </p:nvPr>
        </p:nvSpPr>
        <p:spPr>
          <a:xfrm>
            <a:off x="2506134" y="1828800"/>
            <a:ext cx="8017779" cy="4171016"/>
          </a:xfrm>
        </p:spPr>
        <p:txBody>
          <a:bodyPr anchor="t"/>
          <a:lstStyle/>
          <a:p>
            <a:r>
              <a:rPr lang="en-US" sz="3200" u="sng" dirty="0"/>
              <a:t>Please</a:t>
            </a:r>
            <a:r>
              <a:rPr lang="en-US" sz="3200" dirty="0"/>
              <a:t> let’s stop talking about data-driven decision-making in higher education.</a:t>
            </a:r>
          </a:p>
          <a:p>
            <a:r>
              <a:rPr lang="en-US" sz="3200" dirty="0"/>
              <a:t>Data driven means values-free. Instead, we should strive always to be</a:t>
            </a:r>
            <a:r>
              <a:rPr lang="en-US" sz="3200" dirty="0" smtClean="0"/>
              <a:t>:</a:t>
            </a:r>
          </a:p>
          <a:p>
            <a:pPr marL="0" indent="0">
              <a:buNone/>
            </a:pPr>
            <a:endParaRPr lang="en-US" sz="3200" dirty="0"/>
          </a:p>
          <a:p>
            <a:pPr lvl="1"/>
            <a:r>
              <a:rPr lang="en-US" sz="3200" b="1" u="sng" dirty="0"/>
              <a:t>Values</a:t>
            </a:r>
            <a:r>
              <a:rPr lang="en-US" sz="3200" b="1" dirty="0"/>
              <a:t>-Driven</a:t>
            </a:r>
          </a:p>
          <a:p>
            <a:pPr lvl="1"/>
            <a:r>
              <a:rPr lang="en-US" sz="3200" b="1" dirty="0"/>
              <a:t>Data-</a:t>
            </a:r>
            <a:r>
              <a:rPr lang="en-US" sz="3200" b="1" u="sng" dirty="0"/>
              <a:t>Informed</a:t>
            </a:r>
          </a:p>
        </p:txBody>
      </p:sp>
    </p:spTree>
    <p:extLst>
      <p:ext uri="{BB962C8B-B14F-4D97-AF65-F5344CB8AC3E}">
        <p14:creationId xmlns:p14="http://schemas.microsoft.com/office/powerpoint/2010/main" val="3018140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Tree>
    <p:extLst>
      <p:ext uri="{BB962C8B-B14F-4D97-AF65-F5344CB8AC3E}">
        <p14:creationId xmlns:p14="http://schemas.microsoft.com/office/powerpoint/2010/main" val="2974572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3805238" y="1195389"/>
            <a:ext cx="3858750" cy="3858750"/>
          </a:xfrm>
        </p:spPr>
      </p:pic>
      <p:sp>
        <p:nvSpPr>
          <p:cNvPr id="6" name="Title 5"/>
          <p:cNvSpPr>
            <a:spLocks noGrp="1"/>
          </p:cNvSpPr>
          <p:nvPr>
            <p:ph type="title"/>
          </p:nvPr>
        </p:nvSpPr>
        <p:spPr/>
        <p:txBody>
          <a:bodyPr/>
          <a:lstStyle/>
          <a:p>
            <a:r>
              <a:rPr lang="en-US" dirty="0" smtClean="0"/>
              <a:t>Values???!!!</a:t>
            </a:r>
            <a:endParaRPr lang="en-US" dirty="0"/>
          </a:p>
        </p:txBody>
      </p:sp>
      <p:sp>
        <p:nvSpPr>
          <p:cNvPr id="8" name="TextBox 7"/>
          <p:cNvSpPr txBox="1"/>
          <p:nvPr/>
        </p:nvSpPr>
        <p:spPr>
          <a:xfrm>
            <a:off x="1679171" y="5543551"/>
            <a:ext cx="9509760" cy="1077218"/>
          </a:xfrm>
          <a:prstGeom prst="rect">
            <a:avLst/>
          </a:prstGeom>
        </p:spPr>
        <p:txBody>
          <a:bodyPr wrap="square" rtlCol="0">
            <a:spAutoFit/>
          </a:bodyPr>
          <a:lstStyle/>
          <a:p>
            <a:pPr algn="l"/>
            <a:r>
              <a:rPr lang="en-US" sz="3200" i="1" dirty="0" smtClean="0"/>
              <a:t>“I’ve literally </a:t>
            </a:r>
            <a:r>
              <a:rPr lang="en-US" sz="3200" b="1" i="1" u="sng" dirty="0" smtClean="0"/>
              <a:t>never</a:t>
            </a:r>
            <a:r>
              <a:rPr lang="en-US" sz="3200" i="1" dirty="0" smtClean="0"/>
              <a:t> heard the word ‘values’ mentioned in the same sentence as assessment!”</a:t>
            </a:r>
          </a:p>
        </p:txBody>
      </p:sp>
    </p:spTree>
    <p:extLst>
      <p:ext uri="{BB962C8B-B14F-4D97-AF65-F5344CB8AC3E}">
        <p14:creationId xmlns:p14="http://schemas.microsoft.com/office/powerpoint/2010/main" val="3745607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811" y="304801"/>
            <a:ext cx="9559636" cy="838199"/>
          </a:xfrm>
        </p:spPr>
        <p:txBody>
          <a:bodyPr>
            <a:noAutofit/>
          </a:bodyPr>
          <a:lstStyle/>
          <a:p>
            <a:r>
              <a:rPr lang="en-US" sz="3400" dirty="0"/>
              <a:t>The Assessment Cycle: It Starts with Values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3384082"/>
              </p:ext>
            </p:extLst>
          </p:nvPr>
        </p:nvGraphicFramePr>
        <p:xfrm>
          <a:off x="517585" y="914400"/>
          <a:ext cx="10869283" cy="571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a:off x="4953000" y="3048000"/>
            <a:ext cx="990600" cy="2286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2895600"/>
            <a:ext cx="1981200" cy="20574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6AA952-C91E-574B-9EFA-B810A0C0AC4F}"/>
              </a:ext>
            </a:extLst>
          </p:cNvPr>
          <p:cNvCxnSpPr/>
          <p:nvPr/>
        </p:nvCxnSpPr>
        <p:spPr>
          <a:xfrm>
            <a:off x="4435415" y="2895600"/>
            <a:ext cx="990600" cy="228600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198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042" y="948906"/>
            <a:ext cx="9747849" cy="5313871"/>
          </a:xfrm>
        </p:spPr>
        <p:txBody>
          <a:bodyPr>
            <a:normAutofit fontScale="90000"/>
          </a:bodyPr>
          <a:lstStyle/>
          <a:p>
            <a:pPr algn="l"/>
            <a:r>
              <a:rPr lang="en-US" i="1" u="sng" dirty="0"/>
              <a:t>Don’t do assessment to satisfy anyone else’s goals or requirements.</a:t>
            </a:r>
            <a:r>
              <a:rPr lang="en-US" sz="2700" i="1" dirty="0"/>
              <a:t/>
            </a:r>
            <a:br>
              <a:rPr lang="en-US" sz="2700" i="1" dirty="0"/>
            </a:br>
            <a:r>
              <a:rPr lang="en-US" sz="2700" i="1" dirty="0"/>
              <a:t/>
            </a:r>
            <a:br>
              <a:rPr lang="en-US" sz="2700" i="1" dirty="0"/>
            </a:br>
            <a:r>
              <a:rPr lang="en-US" sz="3600" i="1" dirty="0"/>
              <a:t>Do assessment that will help you and your program </a:t>
            </a:r>
            <a:r>
              <a:rPr lang="en-US" sz="3600" i="1" dirty="0" smtClean="0"/>
              <a:t>and the students in it achieve </a:t>
            </a:r>
            <a:r>
              <a:rPr lang="en-US" sz="3600" i="1" dirty="0"/>
              <a:t>the things you care about the most. </a:t>
            </a:r>
            <a:r>
              <a:rPr lang="en-US" sz="2200" i="1" dirty="0"/>
              <a:t/>
            </a:r>
            <a:br>
              <a:rPr lang="en-US" sz="2200" i="1" dirty="0"/>
            </a:br>
            <a:r>
              <a:rPr lang="en-US" sz="2200" i="1" dirty="0"/>
              <a:t/>
            </a:r>
            <a:br>
              <a:rPr lang="en-US" sz="2200" i="1" dirty="0"/>
            </a:br>
            <a:r>
              <a:rPr lang="en-US" sz="3600" i="1" dirty="0"/>
              <a:t>To do that, you need precise information on what your students are learning &amp; what they aren’t.</a:t>
            </a:r>
          </a:p>
        </p:txBody>
      </p:sp>
    </p:spTree>
    <p:extLst>
      <p:ext uri="{BB962C8B-B14F-4D97-AF65-F5344CB8AC3E}">
        <p14:creationId xmlns:p14="http://schemas.microsoft.com/office/powerpoint/2010/main" val="699273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4138</TotalTime>
  <Words>426</Words>
  <Application>Microsoft Office PowerPoint</Application>
  <PresentationFormat>Widescreen</PresentationFormat>
  <Paragraphs>81</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Myriad Pro</vt:lpstr>
      <vt:lpstr>Myriad Pro Light</vt:lpstr>
      <vt:lpstr>Office Theme</vt:lpstr>
      <vt:lpstr>Making Assessment Work:  Curriculum Development  through Assessment, Part 1:  “What does assessment have to do with curriculum, anyway?”</vt:lpstr>
      <vt:lpstr>The role of assessment in higher education is not:</vt:lpstr>
      <vt:lpstr>The role of assessment in higher education is:</vt:lpstr>
      <vt:lpstr>The role of assessment in higher education is:</vt:lpstr>
      <vt:lpstr>Not Data-Driven….</vt:lpstr>
      <vt:lpstr>Values???!!!</vt:lpstr>
      <vt:lpstr>Values???!!!</vt:lpstr>
      <vt:lpstr>The Assessment Cycle: It Starts with Values</vt:lpstr>
      <vt:lpstr>Don’t do assessment to satisfy anyone else’s goals or requirements.  Do assessment that will help you and your program and the students in it achieve the things you care about the most.   To do that, you need precise information on what your students are learning &amp; what they aren’t.</vt:lpstr>
      <vt:lpstr>Levels of Curriculum/ Levels of Outcomes/ Levels of Assessment</vt:lpstr>
      <vt:lpstr>Discussion? Questions?   </vt:lpstr>
      <vt:lpstr>MSCHE and ASSESSMENT</vt:lpstr>
    </vt:vector>
  </TitlesOfParts>
  <Company>Hunter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Buckwald</dc:creator>
  <cp:lastModifiedBy>Joel D Bloom</cp:lastModifiedBy>
  <cp:revision>92</cp:revision>
  <cp:lastPrinted>2019-03-26T14:28:16Z</cp:lastPrinted>
  <dcterms:created xsi:type="dcterms:W3CDTF">2018-01-09T20:32:12Z</dcterms:created>
  <dcterms:modified xsi:type="dcterms:W3CDTF">2019-03-29T19:33:17Z</dcterms:modified>
</cp:coreProperties>
</file>