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46" r:id="rId3"/>
    <p:sldId id="349" r:id="rId4"/>
    <p:sldId id="358" r:id="rId5"/>
    <p:sldId id="354" r:id="rId6"/>
    <p:sldId id="338" r:id="rId7"/>
    <p:sldId id="302" r:id="rId8"/>
    <p:sldId id="332" r:id="rId9"/>
    <p:sldId id="325" r:id="rId10"/>
    <p:sldId id="348" r:id="rId11"/>
    <p:sldId id="304" r:id="rId12"/>
    <p:sldId id="341" r:id="rId13"/>
    <p:sldId id="362" r:id="rId14"/>
    <p:sldId id="339" r:id="rId15"/>
    <p:sldId id="340" r:id="rId16"/>
    <p:sldId id="360" r:id="rId17"/>
    <p:sldId id="359" r:id="rId18"/>
    <p:sldId id="342" r:id="rId19"/>
    <p:sldId id="363" r:id="rId20"/>
    <p:sldId id="364" r:id="rId21"/>
    <p:sldId id="361" r:id="rId22"/>
    <p:sldId id="296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562B9A-01ED-034F-AC8D-6E714E13E0F6}">
          <p14:sldIdLst>
            <p14:sldId id="256"/>
            <p14:sldId id="346"/>
            <p14:sldId id="349"/>
            <p14:sldId id="358"/>
            <p14:sldId id="354"/>
            <p14:sldId id="338"/>
            <p14:sldId id="302"/>
            <p14:sldId id="332"/>
            <p14:sldId id="325"/>
            <p14:sldId id="348"/>
            <p14:sldId id="304"/>
            <p14:sldId id="341"/>
            <p14:sldId id="362"/>
            <p14:sldId id="339"/>
            <p14:sldId id="340"/>
            <p14:sldId id="360"/>
            <p14:sldId id="359"/>
            <p14:sldId id="342"/>
            <p14:sldId id="363"/>
            <p14:sldId id="364"/>
            <p14:sldId id="361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179"/>
    <a:srgbClr val="482E92"/>
    <a:srgbClr val="B5A5E3"/>
    <a:srgbClr val="5F259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2147" autoAdjust="0"/>
  </p:normalViewPr>
  <p:slideViewPr>
    <p:cSldViewPr snapToGrid="0">
      <p:cViewPr varScale="1">
        <p:scale>
          <a:sx n="63" d="100"/>
          <a:sy n="63" d="100"/>
        </p:scale>
        <p:origin x="5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46944-C755-4A29-9294-8EE6F55015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C2199-EA0F-4751-BC69-D2280DCF56F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Establish Learning Goals</a:t>
          </a:r>
          <a:endParaRPr lang="en-US" sz="1800" dirty="0"/>
        </a:p>
      </dgm:t>
    </dgm:pt>
    <dgm:pt modelId="{AF4D90F0-40E5-4BA4-A03B-9F1930CBC38A}" type="parTrans" cxnId="{FE0DA081-4388-4DD1-BDBA-EBE5F0D0B827}">
      <dgm:prSet/>
      <dgm:spPr/>
      <dgm:t>
        <a:bodyPr/>
        <a:lstStyle/>
        <a:p>
          <a:endParaRPr lang="en-US"/>
        </a:p>
      </dgm:t>
    </dgm:pt>
    <dgm:pt modelId="{3A4ABFDD-F42D-4900-AC31-39EC09314E5B}" type="sibTrans" cxnId="{FE0DA081-4388-4DD1-BDBA-EBE5F0D0B827}">
      <dgm:prSet/>
      <dgm:spPr/>
      <dgm:t>
        <a:bodyPr/>
        <a:lstStyle/>
        <a:p>
          <a:endParaRPr lang="en-US"/>
        </a:p>
      </dgm:t>
    </dgm:pt>
    <dgm:pt modelId="{96DFA1A5-E3DE-4CCB-A5D3-E188FB6B411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Provide Learning </a:t>
          </a:r>
          <a:r>
            <a:rPr lang="en-US" sz="1800" dirty="0" err="1" smtClean="0"/>
            <a:t>Oppor-tunities</a:t>
          </a:r>
          <a:endParaRPr lang="en-US" sz="1800" dirty="0"/>
        </a:p>
      </dgm:t>
    </dgm:pt>
    <dgm:pt modelId="{233C3FE0-404E-4736-A62B-96953215E5EE}" type="parTrans" cxnId="{44D85E66-C768-4E90-964B-ABDDE7D9485A}">
      <dgm:prSet/>
      <dgm:spPr/>
      <dgm:t>
        <a:bodyPr/>
        <a:lstStyle/>
        <a:p>
          <a:endParaRPr lang="en-US"/>
        </a:p>
      </dgm:t>
    </dgm:pt>
    <dgm:pt modelId="{FA82A5C5-B02F-4556-B0B5-F2AE8C53F6EF}" type="sibTrans" cxnId="{44D85E66-C768-4E90-964B-ABDDE7D9485A}">
      <dgm:prSet/>
      <dgm:spPr/>
      <dgm:t>
        <a:bodyPr/>
        <a:lstStyle/>
        <a:p>
          <a:endParaRPr lang="en-US"/>
        </a:p>
      </dgm:t>
    </dgm:pt>
    <dgm:pt modelId="{70C7F102-994F-4CC6-B109-2F3779A7DA3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Assess Student Learning</a:t>
          </a:r>
          <a:endParaRPr lang="en-US" sz="1800" dirty="0"/>
        </a:p>
      </dgm:t>
    </dgm:pt>
    <dgm:pt modelId="{916506BA-B2D4-435E-B5DB-A2F1CDAB6537}" type="parTrans" cxnId="{C6F3546A-4ED6-4218-AF74-D2591FEBC73C}">
      <dgm:prSet/>
      <dgm:spPr/>
      <dgm:t>
        <a:bodyPr/>
        <a:lstStyle/>
        <a:p>
          <a:endParaRPr lang="en-US"/>
        </a:p>
      </dgm:t>
    </dgm:pt>
    <dgm:pt modelId="{076D0096-D155-48CD-81A1-CC9D270D70B0}" type="sibTrans" cxnId="{C6F3546A-4ED6-4218-AF74-D2591FEBC73C}">
      <dgm:prSet/>
      <dgm:spPr/>
      <dgm:t>
        <a:bodyPr/>
        <a:lstStyle/>
        <a:p>
          <a:endParaRPr lang="en-US"/>
        </a:p>
      </dgm:t>
    </dgm:pt>
    <dgm:pt modelId="{2EBC543D-7818-41D9-8B44-00B6DFFE53E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Use the Results</a:t>
          </a:r>
          <a:endParaRPr lang="en-US" sz="1800" dirty="0"/>
        </a:p>
      </dgm:t>
    </dgm:pt>
    <dgm:pt modelId="{51B7BBF3-E293-47B6-A5B3-D69E650A1482}" type="parTrans" cxnId="{F1142BDD-FDD7-462C-99C0-9427EEE68CD3}">
      <dgm:prSet/>
      <dgm:spPr/>
      <dgm:t>
        <a:bodyPr/>
        <a:lstStyle/>
        <a:p>
          <a:endParaRPr lang="en-US"/>
        </a:p>
      </dgm:t>
    </dgm:pt>
    <dgm:pt modelId="{8914F963-D528-4C6B-814B-7B2DB11DFE3F}" type="sibTrans" cxnId="{F1142BDD-FDD7-462C-99C0-9427EEE68CD3}">
      <dgm:prSet/>
      <dgm:spPr/>
      <dgm:t>
        <a:bodyPr/>
        <a:lstStyle/>
        <a:p>
          <a:endParaRPr lang="en-US"/>
        </a:p>
      </dgm:t>
    </dgm:pt>
    <dgm:pt modelId="{BA8443B9-AC22-4989-93FE-DCA0D54402A6}" type="pres">
      <dgm:prSet presAssocID="{34046944-C755-4A29-9294-8EE6F55015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EF8E1-3A3A-46D0-9825-D0119E812AB8}" type="pres">
      <dgm:prSet presAssocID="{F9CC2199-EA0F-4751-BC69-D2280DCF56F4}" presName="node" presStyleLbl="node1" presStyleIdx="0" presStyleCnt="4" custScaleX="116214" custScaleY="114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6C3BC-65B8-445E-86B2-98C6F27F3912}" type="pres">
      <dgm:prSet presAssocID="{3A4ABFDD-F42D-4900-AC31-39EC09314E5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3456372-BF82-423A-B16C-AF80AD99A8D7}" type="pres">
      <dgm:prSet presAssocID="{3A4ABFDD-F42D-4900-AC31-39EC09314E5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8CD8489-A3B1-4316-82BF-B2C6BC0AA745}" type="pres">
      <dgm:prSet presAssocID="{96DFA1A5-E3DE-4CCB-A5D3-E188FB6B4110}" presName="node" presStyleLbl="node1" presStyleIdx="1" presStyleCnt="4" custScaleX="110048" custScaleY="106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E3427-DC84-446A-A53E-CFEAF3FCE0CF}" type="pres">
      <dgm:prSet presAssocID="{FA82A5C5-B02F-4556-B0B5-F2AE8C53F6E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39616AA-278F-48A8-BCDB-606F061F93C0}" type="pres">
      <dgm:prSet presAssocID="{FA82A5C5-B02F-4556-B0B5-F2AE8C53F6E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F1FB9C5-2FF2-4FAA-B5D2-7A9DA2D2FE12}" type="pres">
      <dgm:prSet presAssocID="{70C7F102-994F-4CC6-B109-2F3779A7DA31}" presName="node" presStyleLbl="node1" presStyleIdx="2" presStyleCnt="4" custScaleX="111314" custScaleY="112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58A72-6ED5-4932-B77F-9E0B011EAF91}" type="pres">
      <dgm:prSet presAssocID="{076D0096-D155-48CD-81A1-CC9D270D70B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94E84C8-F9AF-4A08-A2A3-A35F65F37618}" type="pres">
      <dgm:prSet presAssocID="{076D0096-D155-48CD-81A1-CC9D270D70B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D3225C0-16C5-4849-AB44-41A8A3FBEE5C}" type="pres">
      <dgm:prSet presAssocID="{2EBC543D-7818-41D9-8B44-00B6DFFE53E5}" presName="node" presStyleLbl="node1" presStyleIdx="3" presStyleCnt="4" custScaleX="107556" custScaleY="107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04876-8FAC-4D2E-91A4-5FC14DF95719}" type="pres">
      <dgm:prSet presAssocID="{8914F963-D528-4C6B-814B-7B2DB11DFE3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FC33095-380D-4151-B5AA-5CDE7BE8F25D}" type="pres">
      <dgm:prSet presAssocID="{8914F963-D528-4C6B-814B-7B2DB11DFE3F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B2C5572-6D8D-4E7A-97BF-85B6127C0DC3}" type="presOf" srcId="{FA82A5C5-B02F-4556-B0B5-F2AE8C53F6EF}" destId="{039616AA-278F-48A8-BCDB-606F061F93C0}" srcOrd="1" destOrd="0" presId="urn:microsoft.com/office/officeart/2005/8/layout/cycle2"/>
    <dgm:cxn modelId="{E868DED5-9C4F-4ED0-B0BD-095CCEB797A6}" type="presOf" srcId="{FA82A5C5-B02F-4556-B0B5-F2AE8C53F6EF}" destId="{913E3427-DC84-446A-A53E-CFEAF3FCE0CF}" srcOrd="0" destOrd="0" presId="urn:microsoft.com/office/officeart/2005/8/layout/cycle2"/>
    <dgm:cxn modelId="{F1142BDD-FDD7-462C-99C0-9427EEE68CD3}" srcId="{34046944-C755-4A29-9294-8EE6F550158B}" destId="{2EBC543D-7818-41D9-8B44-00B6DFFE53E5}" srcOrd="3" destOrd="0" parTransId="{51B7BBF3-E293-47B6-A5B3-D69E650A1482}" sibTransId="{8914F963-D528-4C6B-814B-7B2DB11DFE3F}"/>
    <dgm:cxn modelId="{C6F3546A-4ED6-4218-AF74-D2591FEBC73C}" srcId="{34046944-C755-4A29-9294-8EE6F550158B}" destId="{70C7F102-994F-4CC6-B109-2F3779A7DA31}" srcOrd="2" destOrd="0" parTransId="{916506BA-B2D4-435E-B5DB-A2F1CDAB6537}" sibTransId="{076D0096-D155-48CD-81A1-CC9D270D70B0}"/>
    <dgm:cxn modelId="{2E9E433A-0D76-4E82-9448-78A0A3F4563B}" type="presOf" srcId="{34046944-C755-4A29-9294-8EE6F550158B}" destId="{BA8443B9-AC22-4989-93FE-DCA0D54402A6}" srcOrd="0" destOrd="0" presId="urn:microsoft.com/office/officeart/2005/8/layout/cycle2"/>
    <dgm:cxn modelId="{062B9594-33DB-499E-8445-FF4E724DF8A9}" type="presOf" srcId="{076D0096-D155-48CD-81A1-CC9D270D70B0}" destId="{CBC58A72-6ED5-4932-B77F-9E0B011EAF91}" srcOrd="0" destOrd="0" presId="urn:microsoft.com/office/officeart/2005/8/layout/cycle2"/>
    <dgm:cxn modelId="{6B813956-D3F1-49B5-803E-98D3CC6BEFD3}" type="presOf" srcId="{8914F963-D528-4C6B-814B-7B2DB11DFE3F}" destId="{4FC33095-380D-4151-B5AA-5CDE7BE8F25D}" srcOrd="1" destOrd="0" presId="urn:microsoft.com/office/officeart/2005/8/layout/cycle2"/>
    <dgm:cxn modelId="{44D85E66-C768-4E90-964B-ABDDE7D9485A}" srcId="{34046944-C755-4A29-9294-8EE6F550158B}" destId="{96DFA1A5-E3DE-4CCB-A5D3-E188FB6B4110}" srcOrd="1" destOrd="0" parTransId="{233C3FE0-404E-4736-A62B-96953215E5EE}" sibTransId="{FA82A5C5-B02F-4556-B0B5-F2AE8C53F6EF}"/>
    <dgm:cxn modelId="{FE0DA081-4388-4DD1-BDBA-EBE5F0D0B827}" srcId="{34046944-C755-4A29-9294-8EE6F550158B}" destId="{F9CC2199-EA0F-4751-BC69-D2280DCF56F4}" srcOrd="0" destOrd="0" parTransId="{AF4D90F0-40E5-4BA4-A03B-9F1930CBC38A}" sibTransId="{3A4ABFDD-F42D-4900-AC31-39EC09314E5B}"/>
    <dgm:cxn modelId="{A565F031-76F8-4025-9D36-40F633EB2375}" type="presOf" srcId="{70C7F102-994F-4CC6-B109-2F3779A7DA31}" destId="{0F1FB9C5-2FF2-4FAA-B5D2-7A9DA2D2FE12}" srcOrd="0" destOrd="0" presId="urn:microsoft.com/office/officeart/2005/8/layout/cycle2"/>
    <dgm:cxn modelId="{8C5F305D-80B1-46AB-BD06-5BAA152F1EBA}" type="presOf" srcId="{076D0096-D155-48CD-81A1-CC9D270D70B0}" destId="{C94E84C8-F9AF-4A08-A2A3-A35F65F37618}" srcOrd="1" destOrd="0" presId="urn:microsoft.com/office/officeart/2005/8/layout/cycle2"/>
    <dgm:cxn modelId="{FED402BC-9424-4875-9982-10138DA6CD4F}" type="presOf" srcId="{F9CC2199-EA0F-4751-BC69-D2280DCF56F4}" destId="{DE1EF8E1-3A3A-46D0-9825-D0119E812AB8}" srcOrd="0" destOrd="0" presId="urn:microsoft.com/office/officeart/2005/8/layout/cycle2"/>
    <dgm:cxn modelId="{5E1259CA-6D6E-4E86-9F28-C1E5E3F0BC64}" type="presOf" srcId="{8914F963-D528-4C6B-814B-7B2DB11DFE3F}" destId="{5E404876-8FAC-4D2E-91A4-5FC14DF95719}" srcOrd="0" destOrd="0" presId="urn:microsoft.com/office/officeart/2005/8/layout/cycle2"/>
    <dgm:cxn modelId="{32B80184-A44F-4EA9-B1AC-92FA1886EA6A}" type="presOf" srcId="{96DFA1A5-E3DE-4CCB-A5D3-E188FB6B4110}" destId="{78CD8489-A3B1-4316-82BF-B2C6BC0AA745}" srcOrd="0" destOrd="0" presId="urn:microsoft.com/office/officeart/2005/8/layout/cycle2"/>
    <dgm:cxn modelId="{EBB50178-22F3-40AB-B687-29CD4A131E8A}" type="presOf" srcId="{3A4ABFDD-F42D-4900-AC31-39EC09314E5B}" destId="{63456372-BF82-423A-B16C-AF80AD99A8D7}" srcOrd="1" destOrd="0" presId="urn:microsoft.com/office/officeart/2005/8/layout/cycle2"/>
    <dgm:cxn modelId="{151A479F-701C-4FEF-8731-9CBCCBDA4B46}" type="presOf" srcId="{3A4ABFDD-F42D-4900-AC31-39EC09314E5B}" destId="{9176C3BC-65B8-445E-86B2-98C6F27F3912}" srcOrd="0" destOrd="0" presId="urn:microsoft.com/office/officeart/2005/8/layout/cycle2"/>
    <dgm:cxn modelId="{4983321D-DAF4-48B7-B614-88CAB4B6ECFE}" type="presOf" srcId="{2EBC543D-7818-41D9-8B44-00B6DFFE53E5}" destId="{AD3225C0-16C5-4849-AB44-41A8A3FBEE5C}" srcOrd="0" destOrd="0" presId="urn:microsoft.com/office/officeart/2005/8/layout/cycle2"/>
    <dgm:cxn modelId="{8ABD42A0-3249-4DE9-896D-CD838B36A2C5}" type="presParOf" srcId="{BA8443B9-AC22-4989-93FE-DCA0D54402A6}" destId="{DE1EF8E1-3A3A-46D0-9825-D0119E812AB8}" srcOrd="0" destOrd="0" presId="urn:microsoft.com/office/officeart/2005/8/layout/cycle2"/>
    <dgm:cxn modelId="{30D310ED-CA0D-4707-B6BE-A49993D5340E}" type="presParOf" srcId="{BA8443B9-AC22-4989-93FE-DCA0D54402A6}" destId="{9176C3BC-65B8-445E-86B2-98C6F27F3912}" srcOrd="1" destOrd="0" presId="urn:microsoft.com/office/officeart/2005/8/layout/cycle2"/>
    <dgm:cxn modelId="{B5C645B2-9888-41A1-B341-4E158C34529A}" type="presParOf" srcId="{9176C3BC-65B8-445E-86B2-98C6F27F3912}" destId="{63456372-BF82-423A-B16C-AF80AD99A8D7}" srcOrd="0" destOrd="0" presId="urn:microsoft.com/office/officeart/2005/8/layout/cycle2"/>
    <dgm:cxn modelId="{77A33406-5178-4739-8B56-3BDCBCE7D2BB}" type="presParOf" srcId="{BA8443B9-AC22-4989-93FE-DCA0D54402A6}" destId="{78CD8489-A3B1-4316-82BF-B2C6BC0AA745}" srcOrd="2" destOrd="0" presId="urn:microsoft.com/office/officeart/2005/8/layout/cycle2"/>
    <dgm:cxn modelId="{4DB57280-016A-42CD-A98A-3D35CF76093C}" type="presParOf" srcId="{BA8443B9-AC22-4989-93FE-DCA0D54402A6}" destId="{913E3427-DC84-446A-A53E-CFEAF3FCE0CF}" srcOrd="3" destOrd="0" presId="urn:microsoft.com/office/officeart/2005/8/layout/cycle2"/>
    <dgm:cxn modelId="{F177D641-36A0-4252-A21F-04E8407D4A36}" type="presParOf" srcId="{913E3427-DC84-446A-A53E-CFEAF3FCE0CF}" destId="{039616AA-278F-48A8-BCDB-606F061F93C0}" srcOrd="0" destOrd="0" presId="urn:microsoft.com/office/officeart/2005/8/layout/cycle2"/>
    <dgm:cxn modelId="{A234E1B1-00B9-4EC1-9AA3-8165651E4F8F}" type="presParOf" srcId="{BA8443B9-AC22-4989-93FE-DCA0D54402A6}" destId="{0F1FB9C5-2FF2-4FAA-B5D2-7A9DA2D2FE12}" srcOrd="4" destOrd="0" presId="urn:microsoft.com/office/officeart/2005/8/layout/cycle2"/>
    <dgm:cxn modelId="{C0F5D2C3-1A7C-4ABC-BD71-818C074C2429}" type="presParOf" srcId="{BA8443B9-AC22-4989-93FE-DCA0D54402A6}" destId="{CBC58A72-6ED5-4932-B77F-9E0B011EAF91}" srcOrd="5" destOrd="0" presId="urn:microsoft.com/office/officeart/2005/8/layout/cycle2"/>
    <dgm:cxn modelId="{BDD07983-36D9-4BCB-9CA8-63C1FAF63C7E}" type="presParOf" srcId="{CBC58A72-6ED5-4932-B77F-9E0B011EAF91}" destId="{C94E84C8-F9AF-4A08-A2A3-A35F65F37618}" srcOrd="0" destOrd="0" presId="urn:microsoft.com/office/officeart/2005/8/layout/cycle2"/>
    <dgm:cxn modelId="{DDD6614B-E93F-407F-9EF6-B49D0EFB1B3D}" type="presParOf" srcId="{BA8443B9-AC22-4989-93FE-DCA0D54402A6}" destId="{AD3225C0-16C5-4849-AB44-41A8A3FBEE5C}" srcOrd="6" destOrd="0" presId="urn:microsoft.com/office/officeart/2005/8/layout/cycle2"/>
    <dgm:cxn modelId="{3C9133F2-6057-47C3-857E-701F7CEA5E61}" type="presParOf" srcId="{BA8443B9-AC22-4989-93FE-DCA0D54402A6}" destId="{5E404876-8FAC-4D2E-91A4-5FC14DF95719}" srcOrd="7" destOrd="0" presId="urn:microsoft.com/office/officeart/2005/8/layout/cycle2"/>
    <dgm:cxn modelId="{BE03643C-9E0B-4BA3-855F-BF3C95813B44}" type="presParOf" srcId="{5E404876-8FAC-4D2E-91A4-5FC14DF95719}" destId="{4FC33095-380D-4151-B5AA-5CDE7BE8F2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46944-C755-4A29-9294-8EE6F55015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C2199-EA0F-4751-BC69-D2280DCF56F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Establish Learning Goals</a:t>
          </a:r>
          <a:endParaRPr lang="en-US" sz="1800" dirty="0"/>
        </a:p>
      </dgm:t>
    </dgm:pt>
    <dgm:pt modelId="{AF4D90F0-40E5-4BA4-A03B-9F1930CBC38A}" type="parTrans" cxnId="{FE0DA081-4388-4DD1-BDBA-EBE5F0D0B827}">
      <dgm:prSet/>
      <dgm:spPr/>
      <dgm:t>
        <a:bodyPr/>
        <a:lstStyle/>
        <a:p>
          <a:endParaRPr lang="en-US"/>
        </a:p>
      </dgm:t>
    </dgm:pt>
    <dgm:pt modelId="{3A4ABFDD-F42D-4900-AC31-39EC09314E5B}" type="sibTrans" cxnId="{FE0DA081-4388-4DD1-BDBA-EBE5F0D0B827}">
      <dgm:prSet/>
      <dgm:spPr/>
      <dgm:t>
        <a:bodyPr/>
        <a:lstStyle/>
        <a:p>
          <a:endParaRPr lang="en-US"/>
        </a:p>
      </dgm:t>
    </dgm:pt>
    <dgm:pt modelId="{96DFA1A5-E3DE-4CCB-A5D3-E188FB6B411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Provide Learning </a:t>
          </a:r>
          <a:r>
            <a:rPr lang="en-US" sz="1800" dirty="0" err="1" smtClean="0"/>
            <a:t>Oppor-tunities</a:t>
          </a:r>
          <a:endParaRPr lang="en-US" sz="1800" dirty="0"/>
        </a:p>
      </dgm:t>
    </dgm:pt>
    <dgm:pt modelId="{233C3FE0-404E-4736-A62B-96953215E5EE}" type="parTrans" cxnId="{44D85E66-C768-4E90-964B-ABDDE7D9485A}">
      <dgm:prSet/>
      <dgm:spPr/>
      <dgm:t>
        <a:bodyPr/>
        <a:lstStyle/>
        <a:p>
          <a:endParaRPr lang="en-US"/>
        </a:p>
      </dgm:t>
    </dgm:pt>
    <dgm:pt modelId="{FA82A5C5-B02F-4556-B0B5-F2AE8C53F6EF}" type="sibTrans" cxnId="{44D85E66-C768-4E90-964B-ABDDE7D9485A}">
      <dgm:prSet/>
      <dgm:spPr/>
      <dgm:t>
        <a:bodyPr/>
        <a:lstStyle/>
        <a:p>
          <a:endParaRPr lang="en-US"/>
        </a:p>
      </dgm:t>
    </dgm:pt>
    <dgm:pt modelId="{70C7F102-994F-4CC6-B109-2F3779A7DA3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Assess Student Learning</a:t>
          </a:r>
          <a:endParaRPr lang="en-US" sz="1800" dirty="0"/>
        </a:p>
      </dgm:t>
    </dgm:pt>
    <dgm:pt modelId="{916506BA-B2D4-435E-B5DB-A2F1CDAB6537}" type="parTrans" cxnId="{C6F3546A-4ED6-4218-AF74-D2591FEBC73C}">
      <dgm:prSet/>
      <dgm:spPr/>
      <dgm:t>
        <a:bodyPr/>
        <a:lstStyle/>
        <a:p>
          <a:endParaRPr lang="en-US"/>
        </a:p>
      </dgm:t>
    </dgm:pt>
    <dgm:pt modelId="{076D0096-D155-48CD-81A1-CC9D270D70B0}" type="sibTrans" cxnId="{C6F3546A-4ED6-4218-AF74-D2591FEBC73C}">
      <dgm:prSet/>
      <dgm:spPr/>
      <dgm:t>
        <a:bodyPr/>
        <a:lstStyle/>
        <a:p>
          <a:endParaRPr lang="en-US"/>
        </a:p>
      </dgm:t>
    </dgm:pt>
    <dgm:pt modelId="{2EBC543D-7818-41D9-8B44-00B6DFFE53E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Use the Results</a:t>
          </a:r>
          <a:endParaRPr lang="en-US" sz="1800" dirty="0"/>
        </a:p>
      </dgm:t>
    </dgm:pt>
    <dgm:pt modelId="{51B7BBF3-E293-47B6-A5B3-D69E650A1482}" type="parTrans" cxnId="{F1142BDD-FDD7-462C-99C0-9427EEE68CD3}">
      <dgm:prSet/>
      <dgm:spPr/>
      <dgm:t>
        <a:bodyPr/>
        <a:lstStyle/>
        <a:p>
          <a:endParaRPr lang="en-US"/>
        </a:p>
      </dgm:t>
    </dgm:pt>
    <dgm:pt modelId="{8914F963-D528-4C6B-814B-7B2DB11DFE3F}" type="sibTrans" cxnId="{F1142BDD-FDD7-462C-99C0-9427EEE68CD3}">
      <dgm:prSet/>
      <dgm:spPr/>
      <dgm:t>
        <a:bodyPr/>
        <a:lstStyle/>
        <a:p>
          <a:endParaRPr lang="en-US"/>
        </a:p>
      </dgm:t>
    </dgm:pt>
    <dgm:pt modelId="{BA8443B9-AC22-4989-93FE-DCA0D54402A6}" type="pres">
      <dgm:prSet presAssocID="{34046944-C755-4A29-9294-8EE6F55015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EF8E1-3A3A-46D0-9825-D0119E812AB8}" type="pres">
      <dgm:prSet presAssocID="{F9CC2199-EA0F-4751-BC69-D2280DCF56F4}" presName="node" presStyleLbl="node1" presStyleIdx="0" presStyleCnt="4" custScaleX="116214" custScaleY="114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6C3BC-65B8-445E-86B2-98C6F27F3912}" type="pres">
      <dgm:prSet presAssocID="{3A4ABFDD-F42D-4900-AC31-39EC09314E5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3456372-BF82-423A-B16C-AF80AD99A8D7}" type="pres">
      <dgm:prSet presAssocID="{3A4ABFDD-F42D-4900-AC31-39EC09314E5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8CD8489-A3B1-4316-82BF-B2C6BC0AA745}" type="pres">
      <dgm:prSet presAssocID="{96DFA1A5-E3DE-4CCB-A5D3-E188FB6B4110}" presName="node" presStyleLbl="node1" presStyleIdx="1" presStyleCnt="4" custScaleX="110048" custScaleY="106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E3427-DC84-446A-A53E-CFEAF3FCE0CF}" type="pres">
      <dgm:prSet presAssocID="{FA82A5C5-B02F-4556-B0B5-F2AE8C53F6E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39616AA-278F-48A8-BCDB-606F061F93C0}" type="pres">
      <dgm:prSet presAssocID="{FA82A5C5-B02F-4556-B0B5-F2AE8C53F6E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F1FB9C5-2FF2-4FAA-B5D2-7A9DA2D2FE12}" type="pres">
      <dgm:prSet presAssocID="{70C7F102-994F-4CC6-B109-2F3779A7DA31}" presName="node" presStyleLbl="node1" presStyleIdx="2" presStyleCnt="4" custScaleX="111314" custScaleY="112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58A72-6ED5-4932-B77F-9E0B011EAF91}" type="pres">
      <dgm:prSet presAssocID="{076D0096-D155-48CD-81A1-CC9D270D70B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94E84C8-F9AF-4A08-A2A3-A35F65F37618}" type="pres">
      <dgm:prSet presAssocID="{076D0096-D155-48CD-81A1-CC9D270D70B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D3225C0-16C5-4849-AB44-41A8A3FBEE5C}" type="pres">
      <dgm:prSet presAssocID="{2EBC543D-7818-41D9-8B44-00B6DFFE53E5}" presName="node" presStyleLbl="node1" presStyleIdx="3" presStyleCnt="4" custScaleX="107556" custScaleY="107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04876-8FAC-4D2E-91A4-5FC14DF95719}" type="pres">
      <dgm:prSet presAssocID="{8914F963-D528-4C6B-814B-7B2DB11DFE3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FC33095-380D-4151-B5AA-5CDE7BE8F25D}" type="pres">
      <dgm:prSet presAssocID="{8914F963-D528-4C6B-814B-7B2DB11DFE3F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B2C5572-6D8D-4E7A-97BF-85B6127C0DC3}" type="presOf" srcId="{FA82A5C5-B02F-4556-B0B5-F2AE8C53F6EF}" destId="{039616AA-278F-48A8-BCDB-606F061F93C0}" srcOrd="1" destOrd="0" presId="urn:microsoft.com/office/officeart/2005/8/layout/cycle2"/>
    <dgm:cxn modelId="{E868DED5-9C4F-4ED0-B0BD-095CCEB797A6}" type="presOf" srcId="{FA82A5C5-B02F-4556-B0B5-F2AE8C53F6EF}" destId="{913E3427-DC84-446A-A53E-CFEAF3FCE0CF}" srcOrd="0" destOrd="0" presId="urn:microsoft.com/office/officeart/2005/8/layout/cycle2"/>
    <dgm:cxn modelId="{F1142BDD-FDD7-462C-99C0-9427EEE68CD3}" srcId="{34046944-C755-4A29-9294-8EE6F550158B}" destId="{2EBC543D-7818-41D9-8B44-00B6DFFE53E5}" srcOrd="3" destOrd="0" parTransId="{51B7BBF3-E293-47B6-A5B3-D69E650A1482}" sibTransId="{8914F963-D528-4C6B-814B-7B2DB11DFE3F}"/>
    <dgm:cxn modelId="{C6F3546A-4ED6-4218-AF74-D2591FEBC73C}" srcId="{34046944-C755-4A29-9294-8EE6F550158B}" destId="{70C7F102-994F-4CC6-B109-2F3779A7DA31}" srcOrd="2" destOrd="0" parTransId="{916506BA-B2D4-435E-B5DB-A2F1CDAB6537}" sibTransId="{076D0096-D155-48CD-81A1-CC9D270D70B0}"/>
    <dgm:cxn modelId="{2E9E433A-0D76-4E82-9448-78A0A3F4563B}" type="presOf" srcId="{34046944-C755-4A29-9294-8EE6F550158B}" destId="{BA8443B9-AC22-4989-93FE-DCA0D54402A6}" srcOrd="0" destOrd="0" presId="urn:microsoft.com/office/officeart/2005/8/layout/cycle2"/>
    <dgm:cxn modelId="{062B9594-33DB-499E-8445-FF4E724DF8A9}" type="presOf" srcId="{076D0096-D155-48CD-81A1-CC9D270D70B0}" destId="{CBC58A72-6ED5-4932-B77F-9E0B011EAF91}" srcOrd="0" destOrd="0" presId="urn:microsoft.com/office/officeart/2005/8/layout/cycle2"/>
    <dgm:cxn modelId="{6B813956-D3F1-49B5-803E-98D3CC6BEFD3}" type="presOf" srcId="{8914F963-D528-4C6B-814B-7B2DB11DFE3F}" destId="{4FC33095-380D-4151-B5AA-5CDE7BE8F25D}" srcOrd="1" destOrd="0" presId="urn:microsoft.com/office/officeart/2005/8/layout/cycle2"/>
    <dgm:cxn modelId="{44D85E66-C768-4E90-964B-ABDDE7D9485A}" srcId="{34046944-C755-4A29-9294-8EE6F550158B}" destId="{96DFA1A5-E3DE-4CCB-A5D3-E188FB6B4110}" srcOrd="1" destOrd="0" parTransId="{233C3FE0-404E-4736-A62B-96953215E5EE}" sibTransId="{FA82A5C5-B02F-4556-B0B5-F2AE8C53F6EF}"/>
    <dgm:cxn modelId="{FE0DA081-4388-4DD1-BDBA-EBE5F0D0B827}" srcId="{34046944-C755-4A29-9294-8EE6F550158B}" destId="{F9CC2199-EA0F-4751-BC69-D2280DCF56F4}" srcOrd="0" destOrd="0" parTransId="{AF4D90F0-40E5-4BA4-A03B-9F1930CBC38A}" sibTransId="{3A4ABFDD-F42D-4900-AC31-39EC09314E5B}"/>
    <dgm:cxn modelId="{A565F031-76F8-4025-9D36-40F633EB2375}" type="presOf" srcId="{70C7F102-994F-4CC6-B109-2F3779A7DA31}" destId="{0F1FB9C5-2FF2-4FAA-B5D2-7A9DA2D2FE12}" srcOrd="0" destOrd="0" presId="urn:microsoft.com/office/officeart/2005/8/layout/cycle2"/>
    <dgm:cxn modelId="{8C5F305D-80B1-46AB-BD06-5BAA152F1EBA}" type="presOf" srcId="{076D0096-D155-48CD-81A1-CC9D270D70B0}" destId="{C94E84C8-F9AF-4A08-A2A3-A35F65F37618}" srcOrd="1" destOrd="0" presId="urn:microsoft.com/office/officeart/2005/8/layout/cycle2"/>
    <dgm:cxn modelId="{FED402BC-9424-4875-9982-10138DA6CD4F}" type="presOf" srcId="{F9CC2199-EA0F-4751-BC69-D2280DCF56F4}" destId="{DE1EF8E1-3A3A-46D0-9825-D0119E812AB8}" srcOrd="0" destOrd="0" presId="urn:microsoft.com/office/officeart/2005/8/layout/cycle2"/>
    <dgm:cxn modelId="{5E1259CA-6D6E-4E86-9F28-C1E5E3F0BC64}" type="presOf" srcId="{8914F963-D528-4C6B-814B-7B2DB11DFE3F}" destId="{5E404876-8FAC-4D2E-91A4-5FC14DF95719}" srcOrd="0" destOrd="0" presId="urn:microsoft.com/office/officeart/2005/8/layout/cycle2"/>
    <dgm:cxn modelId="{32B80184-A44F-4EA9-B1AC-92FA1886EA6A}" type="presOf" srcId="{96DFA1A5-E3DE-4CCB-A5D3-E188FB6B4110}" destId="{78CD8489-A3B1-4316-82BF-B2C6BC0AA745}" srcOrd="0" destOrd="0" presId="urn:microsoft.com/office/officeart/2005/8/layout/cycle2"/>
    <dgm:cxn modelId="{EBB50178-22F3-40AB-B687-29CD4A131E8A}" type="presOf" srcId="{3A4ABFDD-F42D-4900-AC31-39EC09314E5B}" destId="{63456372-BF82-423A-B16C-AF80AD99A8D7}" srcOrd="1" destOrd="0" presId="urn:microsoft.com/office/officeart/2005/8/layout/cycle2"/>
    <dgm:cxn modelId="{151A479F-701C-4FEF-8731-9CBCCBDA4B46}" type="presOf" srcId="{3A4ABFDD-F42D-4900-AC31-39EC09314E5B}" destId="{9176C3BC-65B8-445E-86B2-98C6F27F3912}" srcOrd="0" destOrd="0" presId="urn:microsoft.com/office/officeart/2005/8/layout/cycle2"/>
    <dgm:cxn modelId="{4983321D-DAF4-48B7-B614-88CAB4B6ECFE}" type="presOf" srcId="{2EBC543D-7818-41D9-8B44-00B6DFFE53E5}" destId="{AD3225C0-16C5-4849-AB44-41A8A3FBEE5C}" srcOrd="0" destOrd="0" presId="urn:microsoft.com/office/officeart/2005/8/layout/cycle2"/>
    <dgm:cxn modelId="{8ABD42A0-3249-4DE9-896D-CD838B36A2C5}" type="presParOf" srcId="{BA8443B9-AC22-4989-93FE-DCA0D54402A6}" destId="{DE1EF8E1-3A3A-46D0-9825-D0119E812AB8}" srcOrd="0" destOrd="0" presId="urn:microsoft.com/office/officeart/2005/8/layout/cycle2"/>
    <dgm:cxn modelId="{30D310ED-CA0D-4707-B6BE-A49993D5340E}" type="presParOf" srcId="{BA8443B9-AC22-4989-93FE-DCA0D54402A6}" destId="{9176C3BC-65B8-445E-86B2-98C6F27F3912}" srcOrd="1" destOrd="0" presId="urn:microsoft.com/office/officeart/2005/8/layout/cycle2"/>
    <dgm:cxn modelId="{B5C645B2-9888-41A1-B341-4E158C34529A}" type="presParOf" srcId="{9176C3BC-65B8-445E-86B2-98C6F27F3912}" destId="{63456372-BF82-423A-B16C-AF80AD99A8D7}" srcOrd="0" destOrd="0" presId="urn:microsoft.com/office/officeart/2005/8/layout/cycle2"/>
    <dgm:cxn modelId="{77A33406-5178-4739-8B56-3BDCBCE7D2BB}" type="presParOf" srcId="{BA8443B9-AC22-4989-93FE-DCA0D54402A6}" destId="{78CD8489-A3B1-4316-82BF-B2C6BC0AA745}" srcOrd="2" destOrd="0" presId="urn:microsoft.com/office/officeart/2005/8/layout/cycle2"/>
    <dgm:cxn modelId="{4DB57280-016A-42CD-A98A-3D35CF76093C}" type="presParOf" srcId="{BA8443B9-AC22-4989-93FE-DCA0D54402A6}" destId="{913E3427-DC84-446A-A53E-CFEAF3FCE0CF}" srcOrd="3" destOrd="0" presId="urn:microsoft.com/office/officeart/2005/8/layout/cycle2"/>
    <dgm:cxn modelId="{F177D641-36A0-4252-A21F-04E8407D4A36}" type="presParOf" srcId="{913E3427-DC84-446A-A53E-CFEAF3FCE0CF}" destId="{039616AA-278F-48A8-BCDB-606F061F93C0}" srcOrd="0" destOrd="0" presId="urn:microsoft.com/office/officeart/2005/8/layout/cycle2"/>
    <dgm:cxn modelId="{A234E1B1-00B9-4EC1-9AA3-8165651E4F8F}" type="presParOf" srcId="{BA8443B9-AC22-4989-93FE-DCA0D54402A6}" destId="{0F1FB9C5-2FF2-4FAA-B5D2-7A9DA2D2FE12}" srcOrd="4" destOrd="0" presId="urn:microsoft.com/office/officeart/2005/8/layout/cycle2"/>
    <dgm:cxn modelId="{C0F5D2C3-1A7C-4ABC-BD71-818C074C2429}" type="presParOf" srcId="{BA8443B9-AC22-4989-93FE-DCA0D54402A6}" destId="{CBC58A72-6ED5-4932-B77F-9E0B011EAF91}" srcOrd="5" destOrd="0" presId="urn:microsoft.com/office/officeart/2005/8/layout/cycle2"/>
    <dgm:cxn modelId="{BDD07983-36D9-4BCB-9CA8-63C1FAF63C7E}" type="presParOf" srcId="{CBC58A72-6ED5-4932-B77F-9E0B011EAF91}" destId="{C94E84C8-F9AF-4A08-A2A3-A35F65F37618}" srcOrd="0" destOrd="0" presId="urn:microsoft.com/office/officeart/2005/8/layout/cycle2"/>
    <dgm:cxn modelId="{DDD6614B-E93F-407F-9EF6-B49D0EFB1B3D}" type="presParOf" srcId="{BA8443B9-AC22-4989-93FE-DCA0D54402A6}" destId="{AD3225C0-16C5-4849-AB44-41A8A3FBEE5C}" srcOrd="6" destOrd="0" presId="urn:microsoft.com/office/officeart/2005/8/layout/cycle2"/>
    <dgm:cxn modelId="{3C9133F2-6057-47C3-857E-701F7CEA5E61}" type="presParOf" srcId="{BA8443B9-AC22-4989-93FE-DCA0D54402A6}" destId="{5E404876-8FAC-4D2E-91A4-5FC14DF95719}" srcOrd="7" destOrd="0" presId="urn:microsoft.com/office/officeart/2005/8/layout/cycle2"/>
    <dgm:cxn modelId="{BE03643C-9E0B-4BA3-855F-BF3C95813B44}" type="presParOf" srcId="{5E404876-8FAC-4D2E-91A4-5FC14DF95719}" destId="{4FC33095-380D-4151-B5AA-5CDE7BE8F2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9D86C-EBD7-43D8-A822-F11F086F186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A0011-CC43-4616-B986-A73B0E15C99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Outcomes</a:t>
          </a:r>
          <a:endParaRPr lang="en-US" sz="1800" dirty="0"/>
        </a:p>
      </dgm:t>
    </dgm:pt>
    <dgm:pt modelId="{861FC378-8EC6-4E08-943D-DF8085D81B73}" type="parTrans" cxnId="{B5CF01F0-1BCD-4564-ADFD-7A285E8807BA}">
      <dgm:prSet/>
      <dgm:spPr/>
      <dgm:t>
        <a:bodyPr/>
        <a:lstStyle/>
        <a:p>
          <a:endParaRPr lang="en-US"/>
        </a:p>
      </dgm:t>
    </dgm:pt>
    <dgm:pt modelId="{8B5F96FD-78E4-4449-8749-43B9CA7B0071}" type="sibTrans" cxnId="{B5CF01F0-1BCD-4564-ADFD-7A285E8807B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71AC3A5-84ED-4C75-AD57-535D8DDF978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Assess-</a:t>
          </a:r>
          <a:r>
            <a:rPr lang="en-US" sz="1800" dirty="0" err="1" smtClean="0"/>
            <a:t>ment</a:t>
          </a:r>
          <a:endParaRPr lang="en-US" sz="1800" dirty="0"/>
        </a:p>
      </dgm:t>
    </dgm:pt>
    <dgm:pt modelId="{1B48D9AC-4759-4243-9796-D6D29950FE06}" type="parTrans" cxnId="{456F7760-1409-4FE0-A27F-1E7F636265A1}">
      <dgm:prSet/>
      <dgm:spPr/>
      <dgm:t>
        <a:bodyPr/>
        <a:lstStyle/>
        <a:p>
          <a:endParaRPr lang="en-US"/>
        </a:p>
      </dgm:t>
    </dgm:pt>
    <dgm:pt modelId="{20D7B778-63D7-4A3B-AB95-F85519179D70}" type="sibTrans" cxnId="{456F7760-1409-4FE0-A27F-1E7F636265A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70348AD-E8CD-4DB2-BA78-1EA304CBB26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/>
            <a:t>Reflection &amp; Analysis</a:t>
          </a:r>
          <a:endParaRPr lang="en-US" sz="1800" dirty="0"/>
        </a:p>
      </dgm:t>
    </dgm:pt>
    <dgm:pt modelId="{A1C95116-2210-4530-B226-2BD48FD66D43}" type="parTrans" cxnId="{4C6EDD59-5217-45A8-88A4-54002CE55C8D}">
      <dgm:prSet/>
      <dgm:spPr/>
      <dgm:t>
        <a:bodyPr/>
        <a:lstStyle/>
        <a:p>
          <a:endParaRPr lang="en-US"/>
        </a:p>
      </dgm:t>
    </dgm:pt>
    <dgm:pt modelId="{AFA9BA30-5D29-49FC-BB9A-C4FB0B10AC79}" type="sibTrans" cxnId="{4C6EDD59-5217-45A8-88A4-54002CE55C8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FA46CA1A-947F-44A4-A841-81231C4D258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700" dirty="0" smtClean="0"/>
            <a:t>Curriculum</a:t>
          </a:r>
          <a:r>
            <a:rPr lang="en-US" sz="1700" baseline="0" dirty="0" smtClean="0"/>
            <a:t> Revision</a:t>
          </a:r>
          <a:endParaRPr lang="en-US" sz="1700" dirty="0"/>
        </a:p>
      </dgm:t>
    </dgm:pt>
    <dgm:pt modelId="{1E108915-8D70-4C04-8200-9B26384B8C12}" type="parTrans" cxnId="{94C3B4B1-7DC6-43FE-B072-BFFCD6F35FA0}">
      <dgm:prSet/>
      <dgm:spPr/>
      <dgm:t>
        <a:bodyPr/>
        <a:lstStyle/>
        <a:p>
          <a:endParaRPr lang="en-US"/>
        </a:p>
      </dgm:t>
    </dgm:pt>
    <dgm:pt modelId="{3C263B34-9E1F-479C-859C-F8B4A2BFF722}" type="sibTrans" cxnId="{94C3B4B1-7DC6-43FE-B072-BFFCD6F35FA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FC32C966-9F23-4525-94D2-35A4F648596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 smtClean="0"/>
            <a:t>Goals &amp; Strategic Priorities</a:t>
          </a:r>
          <a:endParaRPr lang="en-US" sz="2000" dirty="0"/>
        </a:p>
      </dgm:t>
    </dgm:pt>
    <dgm:pt modelId="{E6FB8D82-86C2-4720-B297-231E9E1FEEFA}" type="parTrans" cxnId="{8596352B-5A69-4C15-ABDC-096A7993CE86}">
      <dgm:prSet/>
      <dgm:spPr/>
      <dgm:t>
        <a:bodyPr/>
        <a:lstStyle/>
        <a:p>
          <a:endParaRPr lang="en-US"/>
        </a:p>
      </dgm:t>
    </dgm:pt>
    <dgm:pt modelId="{6C858743-4BC8-490B-BA44-869AF597A84D}" type="sibTrans" cxnId="{8596352B-5A69-4C15-ABDC-096A7993CE8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7314457-AC3C-4A64-9947-47DC156D93A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/>
            <a:t>Curriculum Design</a:t>
          </a:r>
        </a:p>
      </dgm:t>
    </dgm:pt>
    <dgm:pt modelId="{D312FCC7-4780-4E3B-8076-0C5F640B029A}" type="parTrans" cxnId="{41CFC1D5-AB0C-4526-AC64-6D69F4DE9FF6}">
      <dgm:prSet/>
      <dgm:spPr/>
      <dgm:t>
        <a:bodyPr/>
        <a:lstStyle/>
        <a:p>
          <a:endParaRPr lang="en-US"/>
        </a:p>
      </dgm:t>
    </dgm:pt>
    <dgm:pt modelId="{1428BFD1-807D-467D-AD5B-1D7814EED77E}" type="sibTrans" cxnId="{41CFC1D5-AB0C-4526-AC64-6D69F4DE9FF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C21EA156-8C09-6842-9639-C2FC6FA3E161}">
      <dgm:prSet custT="1"/>
      <dgm:spPr>
        <a:solidFill>
          <a:srgbClr val="5B9BD5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Myriad Pro"/>
              <a:ea typeface="+mn-ea"/>
              <a:cs typeface="+mn-cs"/>
            </a:rPr>
            <a:t>Teaching &amp; Learning</a:t>
          </a:r>
        </a:p>
      </dgm:t>
    </dgm:pt>
    <dgm:pt modelId="{AB4ABCE6-D0BE-0D4E-8C86-32140F9B7E8A}" type="parTrans" cxnId="{1BC82DC9-5E40-8145-964A-A04F507FD214}">
      <dgm:prSet/>
      <dgm:spPr/>
      <dgm:t>
        <a:bodyPr/>
        <a:lstStyle/>
        <a:p>
          <a:endParaRPr lang="en-US"/>
        </a:p>
      </dgm:t>
    </dgm:pt>
    <dgm:pt modelId="{A0EF904D-6EB7-CB4F-B6BD-2952AA8042C4}" type="sibTrans" cxnId="{1BC82DC9-5E40-8145-964A-A04F507FD214}">
      <dgm:prSet custT="1"/>
      <dgm:spPr>
        <a:solidFill>
          <a:srgbClr val="5B9BD5">
            <a:lumMod val="5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Myriad Pro"/>
            <a:ea typeface="+mn-ea"/>
            <a:cs typeface="+mn-cs"/>
          </a:endParaRPr>
        </a:p>
      </dgm:t>
    </dgm:pt>
    <dgm:pt modelId="{65EB94F8-8FE4-489C-9942-1AC59FB84FC3}" type="pres">
      <dgm:prSet presAssocID="{D099D86C-EBD7-43D8-A822-F11F086F18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82A6D-27C8-4B88-BD09-3BDF3219826E}" type="pres">
      <dgm:prSet presAssocID="{FC32C966-9F23-4525-94D2-35A4F6485965}" presName="node" presStyleLbl="node1" presStyleIdx="0" presStyleCnt="7" custScaleX="121558" custScaleY="121475" custRadScaleRad="104560" custRadScaleInc="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6966C-4594-4A5C-9567-06BE1C40C186}" type="pres">
      <dgm:prSet presAssocID="{6C858743-4BC8-490B-BA44-869AF597A84D}" presName="sibTrans" presStyleLbl="sibTrans2D1" presStyleIdx="0" presStyleCnt="7"/>
      <dgm:spPr/>
      <dgm:t>
        <a:bodyPr/>
        <a:lstStyle/>
        <a:p>
          <a:endParaRPr lang="en-US"/>
        </a:p>
      </dgm:t>
    </dgm:pt>
    <dgm:pt modelId="{0D68727E-5112-45B0-9F93-B8C3C6797E11}" type="pres">
      <dgm:prSet presAssocID="{6C858743-4BC8-490B-BA44-869AF597A84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022DFACD-41C9-4CD1-81BB-FFA50B777217}" type="pres">
      <dgm:prSet presAssocID="{BE0A0011-CC43-4616-B986-A73B0E15C992}" presName="node" presStyleLbl="node1" presStyleIdx="1" presStyleCnt="7" custScaleX="123495" custScaleY="121380" custRadScaleRad="114277" custRadScaleInc="-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17C1F-D8B5-44D5-BB09-59EC5ACD8D78}" type="pres">
      <dgm:prSet presAssocID="{8B5F96FD-78E4-4449-8749-43B9CA7B0071}" presName="sibTrans" presStyleLbl="sibTrans2D1" presStyleIdx="1" presStyleCnt="7"/>
      <dgm:spPr/>
      <dgm:t>
        <a:bodyPr/>
        <a:lstStyle/>
        <a:p>
          <a:endParaRPr lang="en-US"/>
        </a:p>
      </dgm:t>
    </dgm:pt>
    <dgm:pt modelId="{3188B38F-30A5-4FC6-8DB8-60AB79205B29}" type="pres">
      <dgm:prSet presAssocID="{8B5F96FD-78E4-4449-8749-43B9CA7B007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8403F2D-A214-495A-AC8A-16AC8C99BBC3}" type="pres">
      <dgm:prSet presAssocID="{97314457-AC3C-4A64-9947-47DC156D93A7}" presName="node" presStyleLbl="node1" presStyleIdx="2" presStyleCnt="7" custScaleX="131629" custScaleY="116981" custRadScaleRad="119226" custRadScaleInc="-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847E2-33C5-402C-8D8C-40EEA3962843}" type="pres">
      <dgm:prSet presAssocID="{1428BFD1-807D-467D-AD5B-1D7814EED77E}" presName="sibTrans" presStyleLbl="sibTrans2D1" presStyleIdx="2" presStyleCnt="7"/>
      <dgm:spPr/>
      <dgm:t>
        <a:bodyPr/>
        <a:lstStyle/>
        <a:p>
          <a:endParaRPr lang="en-US"/>
        </a:p>
      </dgm:t>
    </dgm:pt>
    <dgm:pt modelId="{2AEC1FAD-7DBE-43A7-BA41-267D15E74BAC}" type="pres">
      <dgm:prSet presAssocID="{1428BFD1-807D-467D-AD5B-1D7814EED77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BA257ED-2D6F-9E4B-BB95-A9DFF673E24D}" type="pres">
      <dgm:prSet presAssocID="{C21EA156-8C09-6842-9639-C2FC6FA3E161}" presName="node" presStyleLbl="node1" presStyleIdx="3" presStyleCnt="7" custScaleX="128039" custScaleY="121217" custRadScaleRad="99187" custRadScaleInc="-5874">
        <dgm:presLayoutVars>
          <dgm:bulletEnabled val="1"/>
        </dgm:presLayoutVars>
      </dgm:prSet>
      <dgm:spPr>
        <a:xfrm>
          <a:off x="4146416" y="4454036"/>
          <a:ext cx="1042877" cy="1042877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5219A8D0-6497-604A-9167-E75D87F06729}" type="pres">
      <dgm:prSet presAssocID="{A0EF904D-6EB7-CB4F-B6BD-2952AA8042C4}" presName="sibTrans" presStyleLbl="sibTrans2D1" presStyleIdx="3" presStyleCnt="7"/>
      <dgm:spPr>
        <a:xfrm rot="12971774">
          <a:off x="3618134" y="4259334"/>
          <a:ext cx="188507" cy="351971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D9E2131-E87F-D943-B90C-2009C2C91296}" type="pres">
      <dgm:prSet presAssocID="{A0EF904D-6EB7-CB4F-B6BD-2952AA8042C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C390C8D-6BE4-455E-8ED5-5C65DB87C7E0}" type="pres">
      <dgm:prSet presAssocID="{E71AC3A5-84ED-4C75-AD57-535D8DDF9785}" presName="node" presStyleLbl="node1" presStyleIdx="4" presStyleCnt="7" custScaleX="127710" custScaleY="117696" custRadScaleRad="101175" custRadScaleInc="7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A66FE-C413-4DDD-84BB-A768C1068C65}" type="pres">
      <dgm:prSet presAssocID="{20D7B778-63D7-4A3B-AB95-F85519179D70}" presName="sibTrans" presStyleLbl="sibTrans2D1" presStyleIdx="4" presStyleCnt="7" custScaleX="129730"/>
      <dgm:spPr/>
      <dgm:t>
        <a:bodyPr/>
        <a:lstStyle/>
        <a:p>
          <a:endParaRPr lang="en-US"/>
        </a:p>
      </dgm:t>
    </dgm:pt>
    <dgm:pt modelId="{B5460882-21CE-41EA-AA76-1E81882401A8}" type="pres">
      <dgm:prSet presAssocID="{20D7B778-63D7-4A3B-AB95-F85519179D70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6F35D70-3266-4FBF-8537-5AB919C3C820}" type="pres">
      <dgm:prSet presAssocID="{870348AD-E8CD-4DB2-BA78-1EA304CBB26A}" presName="node" presStyleLbl="node1" presStyleIdx="5" presStyleCnt="7" custScaleX="127583" custScaleY="121660" custRadScaleRad="116446" custRadScaleInc="-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68B84-6E41-49F2-8D9A-3E5B7510F523}" type="pres">
      <dgm:prSet presAssocID="{AFA9BA30-5D29-49FC-BB9A-C4FB0B10AC79}" presName="sibTrans" presStyleLbl="sibTrans2D1" presStyleIdx="5" presStyleCnt="7"/>
      <dgm:spPr/>
      <dgm:t>
        <a:bodyPr/>
        <a:lstStyle/>
        <a:p>
          <a:endParaRPr lang="en-US"/>
        </a:p>
      </dgm:t>
    </dgm:pt>
    <dgm:pt modelId="{4B75619B-AC0B-4FDB-B22F-98EB60443F59}" type="pres">
      <dgm:prSet presAssocID="{AFA9BA30-5D29-49FC-BB9A-C4FB0B10AC7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E890EA7-C730-451F-A127-8089930750E4}" type="pres">
      <dgm:prSet presAssocID="{FA46CA1A-947F-44A4-A841-81231C4D2584}" presName="node" presStyleLbl="node1" presStyleIdx="6" presStyleCnt="7" custScaleX="120342" custScaleY="117722" custRadScaleRad="117607" custRadScaleInc="-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9524E-4F78-4CFB-9EAA-1EC41A977ED6}" type="pres">
      <dgm:prSet presAssocID="{3C263B34-9E1F-479C-859C-F8B4A2BFF722}" presName="sibTrans" presStyleLbl="sibTrans2D1" presStyleIdx="6" presStyleCnt="7"/>
      <dgm:spPr/>
      <dgm:t>
        <a:bodyPr/>
        <a:lstStyle/>
        <a:p>
          <a:endParaRPr lang="en-US"/>
        </a:p>
      </dgm:t>
    </dgm:pt>
    <dgm:pt modelId="{DE70D31A-1032-405E-A49F-70AD337ED1B6}" type="pres">
      <dgm:prSet presAssocID="{3C263B34-9E1F-479C-859C-F8B4A2BFF722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586809A2-2AB6-48A8-A6F8-56BA0D789672}" type="presOf" srcId="{3C263B34-9E1F-479C-859C-F8B4A2BFF722}" destId="{5FB9524E-4F78-4CFB-9EAA-1EC41A977ED6}" srcOrd="0" destOrd="0" presId="urn:microsoft.com/office/officeart/2005/8/layout/cycle2"/>
    <dgm:cxn modelId="{32B37BE2-4DD5-7343-9A23-1571D1C4DF1B}" type="presOf" srcId="{A0EF904D-6EB7-CB4F-B6BD-2952AA8042C4}" destId="{7D9E2131-E87F-D943-B90C-2009C2C91296}" srcOrd="1" destOrd="0" presId="urn:microsoft.com/office/officeart/2005/8/layout/cycle2"/>
    <dgm:cxn modelId="{04C9418D-0849-7144-A1DD-89FF92ECE9AA}" type="presOf" srcId="{C21EA156-8C09-6842-9639-C2FC6FA3E161}" destId="{4BA257ED-2D6F-9E4B-BB95-A9DFF673E24D}" srcOrd="0" destOrd="0" presId="urn:microsoft.com/office/officeart/2005/8/layout/cycle2"/>
    <dgm:cxn modelId="{363832F0-C5E5-4FE7-AE2B-552019558D4C}" type="presOf" srcId="{870348AD-E8CD-4DB2-BA78-1EA304CBB26A}" destId="{96F35D70-3266-4FBF-8537-5AB919C3C820}" srcOrd="0" destOrd="0" presId="urn:microsoft.com/office/officeart/2005/8/layout/cycle2"/>
    <dgm:cxn modelId="{13AD84AD-6E8E-4C9A-B353-9B6C5CFFABD5}" type="presOf" srcId="{8B5F96FD-78E4-4449-8749-43B9CA7B0071}" destId="{3188B38F-30A5-4FC6-8DB8-60AB79205B29}" srcOrd="1" destOrd="0" presId="urn:microsoft.com/office/officeart/2005/8/layout/cycle2"/>
    <dgm:cxn modelId="{1ED844F4-59B2-403E-B2C1-E96701767281}" type="presOf" srcId="{AFA9BA30-5D29-49FC-BB9A-C4FB0B10AC79}" destId="{EE168B84-6E41-49F2-8D9A-3E5B7510F523}" srcOrd="0" destOrd="0" presId="urn:microsoft.com/office/officeart/2005/8/layout/cycle2"/>
    <dgm:cxn modelId="{037513B1-7713-46BC-A159-22402B29B074}" type="presOf" srcId="{8B5F96FD-78E4-4449-8749-43B9CA7B0071}" destId="{3DC17C1F-D8B5-44D5-BB09-59EC5ACD8D78}" srcOrd="0" destOrd="0" presId="urn:microsoft.com/office/officeart/2005/8/layout/cycle2"/>
    <dgm:cxn modelId="{182AF5BD-7E64-404E-B3FD-0B8667C9AAC1}" type="presOf" srcId="{3C263B34-9E1F-479C-859C-F8B4A2BFF722}" destId="{DE70D31A-1032-405E-A49F-70AD337ED1B6}" srcOrd="1" destOrd="0" presId="urn:microsoft.com/office/officeart/2005/8/layout/cycle2"/>
    <dgm:cxn modelId="{B09B2DCD-9EE2-4221-B6DB-8AC21D1D6820}" type="presOf" srcId="{20D7B778-63D7-4A3B-AB95-F85519179D70}" destId="{B5460882-21CE-41EA-AA76-1E81882401A8}" srcOrd="1" destOrd="0" presId="urn:microsoft.com/office/officeart/2005/8/layout/cycle2"/>
    <dgm:cxn modelId="{456F7760-1409-4FE0-A27F-1E7F636265A1}" srcId="{D099D86C-EBD7-43D8-A822-F11F086F186D}" destId="{E71AC3A5-84ED-4C75-AD57-535D8DDF9785}" srcOrd="4" destOrd="0" parTransId="{1B48D9AC-4759-4243-9796-D6D29950FE06}" sibTransId="{20D7B778-63D7-4A3B-AB95-F85519179D70}"/>
    <dgm:cxn modelId="{822935B1-1FBA-49F6-8DE1-AE5B94B8354A}" type="presOf" srcId="{1428BFD1-807D-467D-AD5B-1D7814EED77E}" destId="{2AEC1FAD-7DBE-43A7-BA41-267D15E74BAC}" srcOrd="1" destOrd="0" presId="urn:microsoft.com/office/officeart/2005/8/layout/cycle2"/>
    <dgm:cxn modelId="{A1E50F12-BBFA-4D83-B944-099D3CB84DAF}" type="presOf" srcId="{BE0A0011-CC43-4616-B986-A73B0E15C992}" destId="{022DFACD-41C9-4CD1-81BB-FFA50B777217}" srcOrd="0" destOrd="0" presId="urn:microsoft.com/office/officeart/2005/8/layout/cycle2"/>
    <dgm:cxn modelId="{5A5EE2E3-CF28-4FF2-852A-59534BC37418}" type="presOf" srcId="{6C858743-4BC8-490B-BA44-869AF597A84D}" destId="{0D68727E-5112-45B0-9F93-B8C3C6797E11}" srcOrd="1" destOrd="0" presId="urn:microsoft.com/office/officeart/2005/8/layout/cycle2"/>
    <dgm:cxn modelId="{B5CF01F0-1BCD-4564-ADFD-7A285E8807BA}" srcId="{D099D86C-EBD7-43D8-A822-F11F086F186D}" destId="{BE0A0011-CC43-4616-B986-A73B0E15C992}" srcOrd="1" destOrd="0" parTransId="{861FC378-8EC6-4E08-943D-DF8085D81B73}" sibTransId="{8B5F96FD-78E4-4449-8749-43B9CA7B0071}"/>
    <dgm:cxn modelId="{1BC82DC9-5E40-8145-964A-A04F507FD214}" srcId="{D099D86C-EBD7-43D8-A822-F11F086F186D}" destId="{C21EA156-8C09-6842-9639-C2FC6FA3E161}" srcOrd="3" destOrd="0" parTransId="{AB4ABCE6-D0BE-0D4E-8C86-32140F9B7E8A}" sibTransId="{A0EF904D-6EB7-CB4F-B6BD-2952AA8042C4}"/>
    <dgm:cxn modelId="{ADCD5CCE-744E-4A22-B0AD-910D6049AEC9}" type="presOf" srcId="{FC32C966-9F23-4525-94D2-35A4F6485965}" destId="{A5B82A6D-27C8-4B88-BD09-3BDF3219826E}" srcOrd="0" destOrd="0" presId="urn:microsoft.com/office/officeart/2005/8/layout/cycle2"/>
    <dgm:cxn modelId="{600C0913-069C-4328-9F79-EACD96C46F33}" type="presOf" srcId="{AFA9BA30-5D29-49FC-BB9A-C4FB0B10AC79}" destId="{4B75619B-AC0B-4FDB-B22F-98EB60443F59}" srcOrd="1" destOrd="0" presId="urn:microsoft.com/office/officeart/2005/8/layout/cycle2"/>
    <dgm:cxn modelId="{94C3B4B1-7DC6-43FE-B072-BFFCD6F35FA0}" srcId="{D099D86C-EBD7-43D8-A822-F11F086F186D}" destId="{FA46CA1A-947F-44A4-A841-81231C4D2584}" srcOrd="6" destOrd="0" parTransId="{1E108915-8D70-4C04-8200-9B26384B8C12}" sibTransId="{3C263B34-9E1F-479C-859C-F8B4A2BFF722}"/>
    <dgm:cxn modelId="{A7B976D4-FFD2-44B1-B349-9E8DC34EF66F}" type="presOf" srcId="{6C858743-4BC8-490B-BA44-869AF597A84D}" destId="{79D6966C-4594-4A5C-9567-06BE1C40C186}" srcOrd="0" destOrd="0" presId="urn:microsoft.com/office/officeart/2005/8/layout/cycle2"/>
    <dgm:cxn modelId="{8596352B-5A69-4C15-ABDC-096A7993CE86}" srcId="{D099D86C-EBD7-43D8-A822-F11F086F186D}" destId="{FC32C966-9F23-4525-94D2-35A4F6485965}" srcOrd="0" destOrd="0" parTransId="{E6FB8D82-86C2-4720-B297-231E9E1FEEFA}" sibTransId="{6C858743-4BC8-490B-BA44-869AF597A84D}"/>
    <dgm:cxn modelId="{EA65CA89-7037-4DFD-AE20-0A6BC74D5968}" type="presOf" srcId="{FA46CA1A-947F-44A4-A841-81231C4D2584}" destId="{9E890EA7-C730-451F-A127-8089930750E4}" srcOrd="0" destOrd="0" presId="urn:microsoft.com/office/officeart/2005/8/layout/cycle2"/>
    <dgm:cxn modelId="{96D3BD39-6025-411B-9A5C-FF51A3C0ED4C}" type="presOf" srcId="{D099D86C-EBD7-43D8-A822-F11F086F186D}" destId="{65EB94F8-8FE4-489C-9942-1AC59FB84FC3}" srcOrd="0" destOrd="0" presId="urn:microsoft.com/office/officeart/2005/8/layout/cycle2"/>
    <dgm:cxn modelId="{136AA4AA-6D36-4882-91D3-3C8210812E87}" type="presOf" srcId="{20D7B778-63D7-4A3B-AB95-F85519179D70}" destId="{40AA66FE-C413-4DDD-84BB-A768C1068C65}" srcOrd="0" destOrd="0" presId="urn:microsoft.com/office/officeart/2005/8/layout/cycle2"/>
    <dgm:cxn modelId="{41CFC1D5-AB0C-4526-AC64-6D69F4DE9FF6}" srcId="{D099D86C-EBD7-43D8-A822-F11F086F186D}" destId="{97314457-AC3C-4A64-9947-47DC156D93A7}" srcOrd="2" destOrd="0" parTransId="{D312FCC7-4780-4E3B-8076-0C5F640B029A}" sibTransId="{1428BFD1-807D-467D-AD5B-1D7814EED77E}"/>
    <dgm:cxn modelId="{AB625756-F9A5-4AE1-9E84-086CFE35A912}" type="presOf" srcId="{97314457-AC3C-4A64-9947-47DC156D93A7}" destId="{98403F2D-A214-495A-AC8A-16AC8C99BBC3}" srcOrd="0" destOrd="0" presId="urn:microsoft.com/office/officeart/2005/8/layout/cycle2"/>
    <dgm:cxn modelId="{F5D627D4-3C82-49C9-8153-45371C778E5D}" type="presOf" srcId="{1428BFD1-807D-467D-AD5B-1D7814EED77E}" destId="{C9A847E2-33C5-402C-8D8C-40EEA3962843}" srcOrd="0" destOrd="0" presId="urn:microsoft.com/office/officeart/2005/8/layout/cycle2"/>
    <dgm:cxn modelId="{BF65E4F3-340E-4423-9611-D6012263E0EC}" type="presOf" srcId="{E71AC3A5-84ED-4C75-AD57-535D8DDF9785}" destId="{5C390C8D-6BE4-455E-8ED5-5C65DB87C7E0}" srcOrd="0" destOrd="0" presId="urn:microsoft.com/office/officeart/2005/8/layout/cycle2"/>
    <dgm:cxn modelId="{C5F5A149-D9C0-544C-A626-24D5FE5D1947}" type="presOf" srcId="{A0EF904D-6EB7-CB4F-B6BD-2952AA8042C4}" destId="{5219A8D0-6497-604A-9167-E75D87F06729}" srcOrd="0" destOrd="0" presId="urn:microsoft.com/office/officeart/2005/8/layout/cycle2"/>
    <dgm:cxn modelId="{4C6EDD59-5217-45A8-88A4-54002CE55C8D}" srcId="{D099D86C-EBD7-43D8-A822-F11F086F186D}" destId="{870348AD-E8CD-4DB2-BA78-1EA304CBB26A}" srcOrd="5" destOrd="0" parTransId="{A1C95116-2210-4530-B226-2BD48FD66D43}" sibTransId="{AFA9BA30-5D29-49FC-BB9A-C4FB0B10AC79}"/>
    <dgm:cxn modelId="{DE914CD9-779B-4449-B5ED-CC39A24163A4}" type="presParOf" srcId="{65EB94F8-8FE4-489C-9942-1AC59FB84FC3}" destId="{A5B82A6D-27C8-4B88-BD09-3BDF3219826E}" srcOrd="0" destOrd="0" presId="urn:microsoft.com/office/officeart/2005/8/layout/cycle2"/>
    <dgm:cxn modelId="{ECEB1155-5073-4509-9A9D-1B1529B610D1}" type="presParOf" srcId="{65EB94F8-8FE4-489C-9942-1AC59FB84FC3}" destId="{79D6966C-4594-4A5C-9567-06BE1C40C186}" srcOrd="1" destOrd="0" presId="urn:microsoft.com/office/officeart/2005/8/layout/cycle2"/>
    <dgm:cxn modelId="{DCBD04EB-B234-429F-A2EF-4AC84D9B76CB}" type="presParOf" srcId="{79D6966C-4594-4A5C-9567-06BE1C40C186}" destId="{0D68727E-5112-45B0-9F93-B8C3C6797E11}" srcOrd="0" destOrd="0" presId="urn:microsoft.com/office/officeart/2005/8/layout/cycle2"/>
    <dgm:cxn modelId="{C74F99BF-5B1F-4D0E-BD1A-15B04DECF316}" type="presParOf" srcId="{65EB94F8-8FE4-489C-9942-1AC59FB84FC3}" destId="{022DFACD-41C9-4CD1-81BB-FFA50B777217}" srcOrd="2" destOrd="0" presId="urn:microsoft.com/office/officeart/2005/8/layout/cycle2"/>
    <dgm:cxn modelId="{77152F84-300E-4DF7-8C83-77B6AA189C5F}" type="presParOf" srcId="{65EB94F8-8FE4-489C-9942-1AC59FB84FC3}" destId="{3DC17C1F-D8B5-44D5-BB09-59EC5ACD8D78}" srcOrd="3" destOrd="0" presId="urn:microsoft.com/office/officeart/2005/8/layout/cycle2"/>
    <dgm:cxn modelId="{D06ED7D6-2F69-4879-BA5C-2164E92A8928}" type="presParOf" srcId="{3DC17C1F-D8B5-44D5-BB09-59EC5ACD8D78}" destId="{3188B38F-30A5-4FC6-8DB8-60AB79205B29}" srcOrd="0" destOrd="0" presId="urn:microsoft.com/office/officeart/2005/8/layout/cycle2"/>
    <dgm:cxn modelId="{F1EB6EC2-2963-4255-9088-9BB3D0E60CF6}" type="presParOf" srcId="{65EB94F8-8FE4-489C-9942-1AC59FB84FC3}" destId="{98403F2D-A214-495A-AC8A-16AC8C99BBC3}" srcOrd="4" destOrd="0" presId="urn:microsoft.com/office/officeart/2005/8/layout/cycle2"/>
    <dgm:cxn modelId="{7593FABD-D464-4069-814A-386AF7581CB6}" type="presParOf" srcId="{65EB94F8-8FE4-489C-9942-1AC59FB84FC3}" destId="{C9A847E2-33C5-402C-8D8C-40EEA3962843}" srcOrd="5" destOrd="0" presId="urn:microsoft.com/office/officeart/2005/8/layout/cycle2"/>
    <dgm:cxn modelId="{310C8E4D-ECDD-41B0-84D3-A508B95F6921}" type="presParOf" srcId="{C9A847E2-33C5-402C-8D8C-40EEA3962843}" destId="{2AEC1FAD-7DBE-43A7-BA41-267D15E74BAC}" srcOrd="0" destOrd="0" presId="urn:microsoft.com/office/officeart/2005/8/layout/cycle2"/>
    <dgm:cxn modelId="{4FB70308-A251-3A4E-B8CB-5501CD99B126}" type="presParOf" srcId="{65EB94F8-8FE4-489C-9942-1AC59FB84FC3}" destId="{4BA257ED-2D6F-9E4B-BB95-A9DFF673E24D}" srcOrd="6" destOrd="0" presId="urn:microsoft.com/office/officeart/2005/8/layout/cycle2"/>
    <dgm:cxn modelId="{0122669E-BAD8-404C-8F36-4F40B5C7D1D9}" type="presParOf" srcId="{65EB94F8-8FE4-489C-9942-1AC59FB84FC3}" destId="{5219A8D0-6497-604A-9167-E75D87F06729}" srcOrd="7" destOrd="0" presId="urn:microsoft.com/office/officeart/2005/8/layout/cycle2"/>
    <dgm:cxn modelId="{77C2A065-EEAD-444F-8838-A3BAE9D650A3}" type="presParOf" srcId="{5219A8D0-6497-604A-9167-E75D87F06729}" destId="{7D9E2131-E87F-D943-B90C-2009C2C91296}" srcOrd="0" destOrd="0" presId="urn:microsoft.com/office/officeart/2005/8/layout/cycle2"/>
    <dgm:cxn modelId="{D4F42C40-6B27-4262-BE6B-C76BF866BF28}" type="presParOf" srcId="{65EB94F8-8FE4-489C-9942-1AC59FB84FC3}" destId="{5C390C8D-6BE4-455E-8ED5-5C65DB87C7E0}" srcOrd="8" destOrd="0" presId="urn:microsoft.com/office/officeart/2005/8/layout/cycle2"/>
    <dgm:cxn modelId="{883FB4A0-A1C4-4245-8E24-67DB41AAB784}" type="presParOf" srcId="{65EB94F8-8FE4-489C-9942-1AC59FB84FC3}" destId="{40AA66FE-C413-4DDD-84BB-A768C1068C65}" srcOrd="9" destOrd="0" presId="urn:microsoft.com/office/officeart/2005/8/layout/cycle2"/>
    <dgm:cxn modelId="{A748CF7C-C1CB-43B9-99FD-3CACC6367909}" type="presParOf" srcId="{40AA66FE-C413-4DDD-84BB-A768C1068C65}" destId="{B5460882-21CE-41EA-AA76-1E81882401A8}" srcOrd="0" destOrd="0" presId="urn:microsoft.com/office/officeart/2005/8/layout/cycle2"/>
    <dgm:cxn modelId="{47E484A4-6E82-4B8F-927E-7D34C3387EC9}" type="presParOf" srcId="{65EB94F8-8FE4-489C-9942-1AC59FB84FC3}" destId="{96F35D70-3266-4FBF-8537-5AB919C3C820}" srcOrd="10" destOrd="0" presId="urn:microsoft.com/office/officeart/2005/8/layout/cycle2"/>
    <dgm:cxn modelId="{23149676-93A3-4229-ACD7-E47EC7C7F035}" type="presParOf" srcId="{65EB94F8-8FE4-489C-9942-1AC59FB84FC3}" destId="{EE168B84-6E41-49F2-8D9A-3E5B7510F523}" srcOrd="11" destOrd="0" presId="urn:microsoft.com/office/officeart/2005/8/layout/cycle2"/>
    <dgm:cxn modelId="{33BB4B0D-FF12-4195-AC88-3AF438AB574C}" type="presParOf" srcId="{EE168B84-6E41-49F2-8D9A-3E5B7510F523}" destId="{4B75619B-AC0B-4FDB-B22F-98EB60443F59}" srcOrd="0" destOrd="0" presId="urn:microsoft.com/office/officeart/2005/8/layout/cycle2"/>
    <dgm:cxn modelId="{DEC5A70E-D9FB-4942-A435-8EED8DEECB49}" type="presParOf" srcId="{65EB94F8-8FE4-489C-9942-1AC59FB84FC3}" destId="{9E890EA7-C730-451F-A127-8089930750E4}" srcOrd="12" destOrd="0" presId="urn:microsoft.com/office/officeart/2005/8/layout/cycle2"/>
    <dgm:cxn modelId="{1E2C4DAD-53AB-4CE4-9F63-DE7E8CF841D3}" type="presParOf" srcId="{65EB94F8-8FE4-489C-9942-1AC59FB84FC3}" destId="{5FB9524E-4F78-4CFB-9EAA-1EC41A977ED6}" srcOrd="13" destOrd="0" presId="urn:microsoft.com/office/officeart/2005/8/layout/cycle2"/>
    <dgm:cxn modelId="{E0DFB083-E96C-4D43-938B-B55FF5BA6C7C}" type="presParOf" srcId="{5FB9524E-4F78-4CFB-9EAA-1EC41A977ED6}" destId="{DE70D31A-1032-405E-A49F-70AD337ED1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EF8E1-3A3A-46D0-9825-D0119E812AB8}">
      <dsp:nvSpPr>
        <dsp:cNvPr id="0" name=""/>
        <dsp:cNvSpPr/>
      </dsp:nvSpPr>
      <dsp:spPr>
        <a:xfrm>
          <a:off x="3348152" y="-104739"/>
          <a:ext cx="1846328" cy="181355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Establish Learning Goals</a:t>
          </a:r>
          <a:endParaRPr lang="en-US" sz="1800" kern="1200" dirty="0"/>
        </a:p>
      </dsp:txBody>
      <dsp:txXfrm>
        <a:off x="3618540" y="160850"/>
        <a:ext cx="1305552" cy="1282375"/>
      </dsp:txXfrm>
    </dsp:sp>
    <dsp:sp modelId="{9176C3BC-65B8-445E-86B2-98C6F27F3912}">
      <dsp:nvSpPr>
        <dsp:cNvPr id="0" name=""/>
        <dsp:cNvSpPr/>
      </dsp:nvSpPr>
      <dsp:spPr>
        <a:xfrm rot="2700000">
          <a:off x="4965917" y="1390694"/>
          <a:ext cx="324311" cy="53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980165" y="1463535"/>
        <a:ext cx="227018" cy="321719"/>
      </dsp:txXfrm>
    </dsp:sp>
    <dsp:sp modelId="{78CD8489-A3B1-4316-82BF-B2C6BC0AA745}">
      <dsp:nvSpPr>
        <dsp:cNvPr id="0" name=""/>
        <dsp:cNvSpPr/>
      </dsp:nvSpPr>
      <dsp:spPr>
        <a:xfrm>
          <a:off x="5085724" y="1641737"/>
          <a:ext cx="1748367" cy="169778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Learning </a:t>
          </a:r>
          <a:r>
            <a:rPr lang="en-US" sz="1800" kern="1200" dirty="0" err="1" smtClean="0"/>
            <a:t>Oppor-tunities</a:t>
          </a:r>
          <a:endParaRPr lang="en-US" sz="1800" kern="1200" dirty="0"/>
        </a:p>
      </dsp:txBody>
      <dsp:txXfrm>
        <a:off x="5341766" y="1890371"/>
        <a:ext cx="1236283" cy="1200514"/>
      </dsp:txXfrm>
    </dsp:sp>
    <dsp:sp modelId="{913E3427-DC84-446A-A53E-CFEAF3FCE0CF}">
      <dsp:nvSpPr>
        <dsp:cNvPr id="0" name=""/>
        <dsp:cNvSpPr/>
      </dsp:nvSpPr>
      <dsp:spPr>
        <a:xfrm rot="8100000">
          <a:off x="4963375" y="3050140"/>
          <a:ext cx="337844" cy="53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049885" y="3121545"/>
        <a:ext cx="236491" cy="321719"/>
      </dsp:txXfrm>
    </dsp:sp>
    <dsp:sp modelId="{0F1FB9C5-2FF2-4FAA-B5D2-7A9DA2D2FE12}">
      <dsp:nvSpPr>
        <dsp:cNvPr id="0" name=""/>
        <dsp:cNvSpPr/>
      </dsp:nvSpPr>
      <dsp:spPr>
        <a:xfrm>
          <a:off x="3387076" y="3284716"/>
          <a:ext cx="1768481" cy="178900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 Student Learning</a:t>
          </a:r>
          <a:endParaRPr lang="en-US" sz="1800" kern="1200" dirty="0"/>
        </a:p>
      </dsp:txBody>
      <dsp:txXfrm>
        <a:off x="3646064" y="3546710"/>
        <a:ext cx="1250505" cy="1265019"/>
      </dsp:txXfrm>
    </dsp:sp>
    <dsp:sp modelId="{CBC58A72-6ED5-4932-B77F-9E0B011EAF91}">
      <dsp:nvSpPr>
        <dsp:cNvPr id="0" name=""/>
        <dsp:cNvSpPr/>
      </dsp:nvSpPr>
      <dsp:spPr>
        <a:xfrm rot="13500000">
          <a:off x="3249928" y="3060838"/>
          <a:ext cx="342209" cy="53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337556" y="3204374"/>
        <a:ext cx="239546" cy="321719"/>
      </dsp:txXfrm>
    </dsp:sp>
    <dsp:sp modelId="{AD3225C0-16C5-4849-AB44-41A8A3FBEE5C}">
      <dsp:nvSpPr>
        <dsp:cNvPr id="0" name=""/>
        <dsp:cNvSpPr/>
      </dsp:nvSpPr>
      <dsp:spPr>
        <a:xfrm>
          <a:off x="1728337" y="1638964"/>
          <a:ext cx="1708776" cy="170332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the Results</a:t>
          </a:r>
          <a:endParaRPr lang="en-US" sz="1800" kern="1200" dirty="0"/>
        </a:p>
      </dsp:txBody>
      <dsp:txXfrm>
        <a:off x="1978581" y="1888410"/>
        <a:ext cx="1208288" cy="1204435"/>
      </dsp:txXfrm>
    </dsp:sp>
    <dsp:sp modelId="{5E404876-8FAC-4D2E-91A4-5FC14DF95719}">
      <dsp:nvSpPr>
        <dsp:cNvPr id="0" name=""/>
        <dsp:cNvSpPr/>
      </dsp:nvSpPr>
      <dsp:spPr>
        <a:xfrm rot="18900000">
          <a:off x="3234241" y="1406674"/>
          <a:ext cx="328677" cy="53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248681" y="1548774"/>
        <a:ext cx="230074" cy="321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EF8E1-3A3A-46D0-9825-D0119E812AB8}">
      <dsp:nvSpPr>
        <dsp:cNvPr id="0" name=""/>
        <dsp:cNvSpPr/>
      </dsp:nvSpPr>
      <dsp:spPr>
        <a:xfrm>
          <a:off x="3348152" y="-104739"/>
          <a:ext cx="1846328" cy="181355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Establish Learning Goals</a:t>
          </a:r>
          <a:endParaRPr lang="en-US" sz="1800" kern="1200" dirty="0"/>
        </a:p>
      </dsp:txBody>
      <dsp:txXfrm>
        <a:off x="3618540" y="160850"/>
        <a:ext cx="1305552" cy="1282375"/>
      </dsp:txXfrm>
    </dsp:sp>
    <dsp:sp modelId="{9176C3BC-65B8-445E-86B2-98C6F27F3912}">
      <dsp:nvSpPr>
        <dsp:cNvPr id="0" name=""/>
        <dsp:cNvSpPr/>
      </dsp:nvSpPr>
      <dsp:spPr>
        <a:xfrm rot="2700000">
          <a:off x="4965917" y="1390694"/>
          <a:ext cx="324311" cy="53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980165" y="1463535"/>
        <a:ext cx="227018" cy="321719"/>
      </dsp:txXfrm>
    </dsp:sp>
    <dsp:sp modelId="{78CD8489-A3B1-4316-82BF-B2C6BC0AA745}">
      <dsp:nvSpPr>
        <dsp:cNvPr id="0" name=""/>
        <dsp:cNvSpPr/>
      </dsp:nvSpPr>
      <dsp:spPr>
        <a:xfrm>
          <a:off x="5085724" y="1641737"/>
          <a:ext cx="1748367" cy="169778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Learning </a:t>
          </a:r>
          <a:r>
            <a:rPr lang="en-US" sz="1800" kern="1200" dirty="0" err="1" smtClean="0"/>
            <a:t>Oppor-tunities</a:t>
          </a:r>
          <a:endParaRPr lang="en-US" sz="1800" kern="1200" dirty="0"/>
        </a:p>
      </dsp:txBody>
      <dsp:txXfrm>
        <a:off x="5341766" y="1890371"/>
        <a:ext cx="1236283" cy="1200514"/>
      </dsp:txXfrm>
    </dsp:sp>
    <dsp:sp modelId="{913E3427-DC84-446A-A53E-CFEAF3FCE0CF}">
      <dsp:nvSpPr>
        <dsp:cNvPr id="0" name=""/>
        <dsp:cNvSpPr/>
      </dsp:nvSpPr>
      <dsp:spPr>
        <a:xfrm rot="8100000">
          <a:off x="4963375" y="3050140"/>
          <a:ext cx="337844" cy="53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049885" y="3121545"/>
        <a:ext cx="236491" cy="321719"/>
      </dsp:txXfrm>
    </dsp:sp>
    <dsp:sp modelId="{0F1FB9C5-2FF2-4FAA-B5D2-7A9DA2D2FE12}">
      <dsp:nvSpPr>
        <dsp:cNvPr id="0" name=""/>
        <dsp:cNvSpPr/>
      </dsp:nvSpPr>
      <dsp:spPr>
        <a:xfrm>
          <a:off x="3387076" y="3284716"/>
          <a:ext cx="1768481" cy="178900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 Student Learning</a:t>
          </a:r>
          <a:endParaRPr lang="en-US" sz="1800" kern="1200" dirty="0"/>
        </a:p>
      </dsp:txBody>
      <dsp:txXfrm>
        <a:off x="3646064" y="3546710"/>
        <a:ext cx="1250505" cy="1265019"/>
      </dsp:txXfrm>
    </dsp:sp>
    <dsp:sp modelId="{CBC58A72-6ED5-4932-B77F-9E0B011EAF91}">
      <dsp:nvSpPr>
        <dsp:cNvPr id="0" name=""/>
        <dsp:cNvSpPr/>
      </dsp:nvSpPr>
      <dsp:spPr>
        <a:xfrm rot="13500000">
          <a:off x="3249928" y="3060838"/>
          <a:ext cx="342209" cy="53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337556" y="3204374"/>
        <a:ext cx="239546" cy="321719"/>
      </dsp:txXfrm>
    </dsp:sp>
    <dsp:sp modelId="{AD3225C0-16C5-4849-AB44-41A8A3FBEE5C}">
      <dsp:nvSpPr>
        <dsp:cNvPr id="0" name=""/>
        <dsp:cNvSpPr/>
      </dsp:nvSpPr>
      <dsp:spPr>
        <a:xfrm>
          <a:off x="1728337" y="1638964"/>
          <a:ext cx="1708776" cy="170332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the Results</a:t>
          </a:r>
          <a:endParaRPr lang="en-US" sz="1800" kern="1200" dirty="0"/>
        </a:p>
      </dsp:txBody>
      <dsp:txXfrm>
        <a:off x="1978581" y="1888410"/>
        <a:ext cx="1208288" cy="1204435"/>
      </dsp:txXfrm>
    </dsp:sp>
    <dsp:sp modelId="{5E404876-8FAC-4D2E-91A4-5FC14DF95719}">
      <dsp:nvSpPr>
        <dsp:cNvPr id="0" name=""/>
        <dsp:cNvSpPr/>
      </dsp:nvSpPr>
      <dsp:spPr>
        <a:xfrm rot="18900000">
          <a:off x="3234241" y="1406674"/>
          <a:ext cx="328677" cy="53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248681" y="1548774"/>
        <a:ext cx="230074" cy="321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82A6D-27C8-4B88-BD09-3BDF3219826E}">
      <dsp:nvSpPr>
        <dsp:cNvPr id="0" name=""/>
        <dsp:cNvSpPr/>
      </dsp:nvSpPr>
      <dsp:spPr>
        <a:xfrm>
          <a:off x="4649854" y="-136117"/>
          <a:ext cx="1554789" cy="155372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Goals &amp; Strategic Priorities</a:t>
          </a:r>
          <a:endParaRPr lang="en-US" sz="2000" kern="1200" dirty="0"/>
        </a:p>
      </dsp:txBody>
      <dsp:txXfrm>
        <a:off x="4877548" y="91421"/>
        <a:ext cx="1099401" cy="1098651"/>
      </dsp:txXfrm>
    </dsp:sp>
    <dsp:sp modelId="{79D6966C-4594-4A5C-9567-06BE1C40C186}">
      <dsp:nvSpPr>
        <dsp:cNvPr id="0" name=""/>
        <dsp:cNvSpPr/>
      </dsp:nvSpPr>
      <dsp:spPr>
        <a:xfrm rot="1072034">
          <a:off x="6266368" y="738535"/>
          <a:ext cx="267594" cy="431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268304" y="812556"/>
        <a:ext cx="187316" cy="259007"/>
      </dsp:txXfrm>
    </dsp:sp>
    <dsp:sp modelId="{022DFACD-41C9-4CD1-81BB-FFA50B777217}">
      <dsp:nvSpPr>
        <dsp:cNvPr id="0" name=""/>
        <dsp:cNvSpPr/>
      </dsp:nvSpPr>
      <dsp:spPr>
        <a:xfrm>
          <a:off x="6608313" y="499811"/>
          <a:ext cx="1579564" cy="155251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Outcomes</a:t>
          </a:r>
          <a:endParaRPr lang="en-US" sz="1800" kern="1200" dirty="0"/>
        </a:p>
      </dsp:txBody>
      <dsp:txXfrm>
        <a:off x="6839635" y="727171"/>
        <a:ext cx="1116920" cy="1097792"/>
      </dsp:txXfrm>
    </dsp:sp>
    <dsp:sp modelId="{3DC17C1F-D8B5-44D5-BB09-59EC5ACD8D78}">
      <dsp:nvSpPr>
        <dsp:cNvPr id="0" name=""/>
        <dsp:cNvSpPr/>
      </dsp:nvSpPr>
      <dsp:spPr>
        <a:xfrm rot="4470912">
          <a:off x="7509778" y="2139689"/>
          <a:ext cx="374740" cy="431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550982" y="2171854"/>
        <a:ext cx="262318" cy="259007"/>
      </dsp:txXfrm>
    </dsp:sp>
    <dsp:sp modelId="{98403F2D-A214-495A-AC8A-16AC8C99BBC3}">
      <dsp:nvSpPr>
        <dsp:cNvPr id="0" name=""/>
        <dsp:cNvSpPr/>
      </dsp:nvSpPr>
      <dsp:spPr>
        <a:xfrm>
          <a:off x="7153814" y="2684753"/>
          <a:ext cx="1683602" cy="149624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Curriculum Design</a:t>
          </a:r>
        </a:p>
      </dsp:txBody>
      <dsp:txXfrm>
        <a:off x="7400372" y="2903873"/>
        <a:ext cx="1190486" cy="1058007"/>
      </dsp:txXfrm>
    </dsp:sp>
    <dsp:sp modelId="{C9A847E2-33C5-402C-8D8C-40EEA3962843}">
      <dsp:nvSpPr>
        <dsp:cNvPr id="0" name=""/>
        <dsp:cNvSpPr/>
      </dsp:nvSpPr>
      <dsp:spPr>
        <a:xfrm rot="8330269">
          <a:off x="7087389" y="3897782"/>
          <a:ext cx="259161" cy="431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7155529" y="3958531"/>
        <a:ext cx="181413" cy="259007"/>
      </dsp:txXfrm>
    </dsp:sp>
    <dsp:sp modelId="{4BA257ED-2D6F-9E4B-BB95-A9DFF673E24D}">
      <dsp:nvSpPr>
        <dsp:cNvPr id="0" name=""/>
        <dsp:cNvSpPr/>
      </dsp:nvSpPr>
      <dsp:spPr>
        <a:xfrm>
          <a:off x="5606970" y="4030092"/>
          <a:ext cx="1637684" cy="1550427"/>
        </a:xfrm>
        <a:prstGeom prst="ellipse">
          <a:avLst/>
        </a:prstGeom>
        <a:solidFill>
          <a:srgbClr val="5B9BD5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Myriad Pro"/>
              <a:ea typeface="+mn-ea"/>
              <a:cs typeface="+mn-cs"/>
            </a:rPr>
            <a:t>Teaching &amp; Learning</a:t>
          </a:r>
        </a:p>
      </dsp:txBody>
      <dsp:txXfrm>
        <a:off x="5846803" y="4257147"/>
        <a:ext cx="1158018" cy="1096317"/>
      </dsp:txXfrm>
    </dsp:sp>
    <dsp:sp modelId="{5219A8D0-6497-604A-9167-E75D87F06729}">
      <dsp:nvSpPr>
        <dsp:cNvPr id="0" name=""/>
        <dsp:cNvSpPr/>
      </dsp:nvSpPr>
      <dsp:spPr>
        <a:xfrm rot="10746382">
          <a:off x="5301830" y="4605316"/>
          <a:ext cx="215727" cy="43167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lumMod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prstClr val="white"/>
            </a:solidFill>
            <a:latin typeface="Myriad Pro"/>
            <a:ea typeface="+mn-ea"/>
            <a:cs typeface="+mn-cs"/>
          </a:endParaRPr>
        </a:p>
      </dsp:txBody>
      <dsp:txXfrm rot="10800000">
        <a:off x="5366544" y="4691147"/>
        <a:ext cx="151009" cy="259007"/>
      </dsp:txXfrm>
    </dsp:sp>
    <dsp:sp modelId="{5C390C8D-6BE4-455E-8ED5-5C65DB87C7E0}">
      <dsp:nvSpPr>
        <dsp:cNvPr id="0" name=""/>
        <dsp:cNvSpPr/>
      </dsp:nvSpPr>
      <dsp:spPr>
        <a:xfrm>
          <a:off x="3566738" y="4084466"/>
          <a:ext cx="1633476" cy="150539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Assess-</a:t>
          </a:r>
          <a:r>
            <a:rPr lang="en-US" sz="1800" kern="1200" dirty="0" err="1" smtClean="0"/>
            <a:t>ment</a:t>
          </a:r>
          <a:endParaRPr lang="en-US" sz="1800" kern="1200" dirty="0"/>
        </a:p>
      </dsp:txBody>
      <dsp:txXfrm>
        <a:off x="3805955" y="4304926"/>
        <a:ext cx="1155042" cy="1064472"/>
      </dsp:txXfrm>
    </dsp:sp>
    <dsp:sp modelId="{40AA66FE-C413-4DDD-84BB-A768C1068C65}">
      <dsp:nvSpPr>
        <dsp:cNvPr id="0" name=""/>
        <dsp:cNvSpPr/>
      </dsp:nvSpPr>
      <dsp:spPr>
        <a:xfrm rot="13418394">
          <a:off x="3500930" y="3928336"/>
          <a:ext cx="311705" cy="431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81522" y="4046939"/>
        <a:ext cx="218194" cy="259007"/>
      </dsp:txXfrm>
    </dsp:sp>
    <dsp:sp modelId="{96F35D70-3266-4FBF-8537-5AB919C3C820}">
      <dsp:nvSpPr>
        <dsp:cNvPr id="0" name=""/>
        <dsp:cNvSpPr/>
      </dsp:nvSpPr>
      <dsp:spPr>
        <a:xfrm>
          <a:off x="2094960" y="2654830"/>
          <a:ext cx="1631852" cy="1556093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Reflection &amp; Analysis</a:t>
          </a:r>
          <a:endParaRPr lang="en-US" sz="1800" kern="1200" dirty="0"/>
        </a:p>
      </dsp:txBody>
      <dsp:txXfrm>
        <a:off x="2333939" y="2882715"/>
        <a:ext cx="1153894" cy="1100323"/>
      </dsp:txXfrm>
    </dsp:sp>
    <dsp:sp modelId="{EE168B84-6E41-49F2-8D9A-3E5B7510F523}">
      <dsp:nvSpPr>
        <dsp:cNvPr id="0" name=""/>
        <dsp:cNvSpPr/>
      </dsp:nvSpPr>
      <dsp:spPr>
        <a:xfrm rot="16880735">
          <a:off x="2953679" y="2142902"/>
          <a:ext cx="345458" cy="431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995303" y="2280044"/>
        <a:ext cx="241821" cy="259007"/>
      </dsp:txXfrm>
    </dsp:sp>
    <dsp:sp modelId="{9E890EA7-C730-451F-A127-8089930750E4}">
      <dsp:nvSpPr>
        <dsp:cNvPr id="0" name=""/>
        <dsp:cNvSpPr/>
      </dsp:nvSpPr>
      <dsp:spPr>
        <a:xfrm>
          <a:off x="2571059" y="537991"/>
          <a:ext cx="1539235" cy="1505724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Curriculum</a:t>
          </a:r>
          <a:r>
            <a:rPr lang="en-US" sz="1700" kern="1200" baseline="0" dirty="0" smtClean="0"/>
            <a:t> Revision</a:t>
          </a:r>
          <a:endParaRPr lang="en-US" sz="1700" kern="1200" dirty="0"/>
        </a:p>
      </dsp:txBody>
      <dsp:txXfrm>
        <a:off x="2796475" y="758499"/>
        <a:ext cx="1088403" cy="1064708"/>
      </dsp:txXfrm>
    </dsp:sp>
    <dsp:sp modelId="{5FB9524E-4F78-4CFB-9EAA-1EC41A977ED6}">
      <dsp:nvSpPr>
        <dsp:cNvPr id="0" name=""/>
        <dsp:cNvSpPr/>
      </dsp:nvSpPr>
      <dsp:spPr>
        <a:xfrm rot="20561679">
          <a:off x="4200760" y="754193"/>
          <a:ext cx="339234" cy="431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03063" y="855665"/>
        <a:ext cx="237464" cy="259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9190590D-82AB-4333-8407-3F60734F733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068560C1-B14E-4109-8806-29783600BB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1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60C1-B14E-4109-8806-29783600BB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1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60C1-B14E-4109-8806-29783600BB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2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560C1-B14E-4109-8806-29783600BB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6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4"/>
          <a:stretch/>
        </p:blipFill>
        <p:spPr>
          <a:xfrm rot="21191334">
            <a:off x="-409025" y="-715758"/>
            <a:ext cx="11969354" cy="514279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85344" y="-146304"/>
            <a:ext cx="12277344" cy="713838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5905948 w 12192000"/>
              <a:gd name="connsiteY0" fmla="*/ 3593054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5905948 w 12192000"/>
              <a:gd name="connsiteY4" fmla="*/ 3593054 h 6858000"/>
              <a:gd name="connsiteX0" fmla="*/ 5905948 w 12192000"/>
              <a:gd name="connsiteY0" fmla="*/ 3593054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807285 w 12192000"/>
              <a:gd name="connsiteY4" fmla="*/ 5862918 h 6858000"/>
              <a:gd name="connsiteX5" fmla="*/ 5905948 w 12192000"/>
              <a:gd name="connsiteY5" fmla="*/ 3593054 h 6858000"/>
              <a:gd name="connsiteX0" fmla="*/ 5905948 w 12192000"/>
              <a:gd name="connsiteY0" fmla="*/ 3593054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688489 w 12192000"/>
              <a:gd name="connsiteY4" fmla="*/ 5529431 h 6858000"/>
              <a:gd name="connsiteX5" fmla="*/ 5905948 w 12192000"/>
              <a:gd name="connsiteY5" fmla="*/ 3593054 h 6858000"/>
              <a:gd name="connsiteX0" fmla="*/ 5916706 w 12202758"/>
              <a:gd name="connsiteY0" fmla="*/ 3593054 h 6858000"/>
              <a:gd name="connsiteX1" fmla="*/ 12202758 w 12202758"/>
              <a:gd name="connsiteY1" fmla="*/ 0 h 6858000"/>
              <a:gd name="connsiteX2" fmla="*/ 12202758 w 12202758"/>
              <a:gd name="connsiteY2" fmla="*/ 6858000 h 6858000"/>
              <a:gd name="connsiteX3" fmla="*/ 10758 w 12202758"/>
              <a:gd name="connsiteY3" fmla="*/ 6858000 h 6858000"/>
              <a:gd name="connsiteX4" fmla="*/ 0 w 12202758"/>
              <a:gd name="connsiteY4" fmla="*/ 5249732 h 6858000"/>
              <a:gd name="connsiteX5" fmla="*/ 5916706 w 12202758"/>
              <a:gd name="connsiteY5" fmla="*/ 3593054 h 6858000"/>
              <a:gd name="connsiteX0" fmla="*/ 5680038 w 12202758"/>
              <a:gd name="connsiteY0" fmla="*/ 2829262 h 6858000"/>
              <a:gd name="connsiteX1" fmla="*/ 12202758 w 12202758"/>
              <a:gd name="connsiteY1" fmla="*/ 0 h 6858000"/>
              <a:gd name="connsiteX2" fmla="*/ 12202758 w 12202758"/>
              <a:gd name="connsiteY2" fmla="*/ 6858000 h 6858000"/>
              <a:gd name="connsiteX3" fmla="*/ 10758 w 12202758"/>
              <a:gd name="connsiteY3" fmla="*/ 6858000 h 6858000"/>
              <a:gd name="connsiteX4" fmla="*/ 0 w 12202758"/>
              <a:gd name="connsiteY4" fmla="*/ 5249732 h 6858000"/>
              <a:gd name="connsiteX5" fmla="*/ 5680038 w 12202758"/>
              <a:gd name="connsiteY5" fmla="*/ 2829262 h 6858000"/>
              <a:gd name="connsiteX0" fmla="*/ 5701554 w 12202758"/>
              <a:gd name="connsiteY0" fmla="*/ 2893808 h 6858000"/>
              <a:gd name="connsiteX1" fmla="*/ 12202758 w 12202758"/>
              <a:gd name="connsiteY1" fmla="*/ 0 h 6858000"/>
              <a:gd name="connsiteX2" fmla="*/ 12202758 w 12202758"/>
              <a:gd name="connsiteY2" fmla="*/ 6858000 h 6858000"/>
              <a:gd name="connsiteX3" fmla="*/ 10758 w 12202758"/>
              <a:gd name="connsiteY3" fmla="*/ 6858000 h 6858000"/>
              <a:gd name="connsiteX4" fmla="*/ 0 w 12202758"/>
              <a:gd name="connsiteY4" fmla="*/ 5249732 h 6858000"/>
              <a:gd name="connsiteX5" fmla="*/ 5701554 w 12202758"/>
              <a:gd name="connsiteY5" fmla="*/ 2893808 h 6858000"/>
              <a:gd name="connsiteX0" fmla="*/ 5701554 w 12202758"/>
              <a:gd name="connsiteY0" fmla="*/ 2893808 h 6858000"/>
              <a:gd name="connsiteX1" fmla="*/ 11015831 w 12202758"/>
              <a:gd name="connsiteY1" fmla="*/ 505609 h 6858000"/>
              <a:gd name="connsiteX2" fmla="*/ 12202758 w 12202758"/>
              <a:gd name="connsiteY2" fmla="*/ 0 h 6858000"/>
              <a:gd name="connsiteX3" fmla="*/ 12202758 w 12202758"/>
              <a:gd name="connsiteY3" fmla="*/ 6858000 h 6858000"/>
              <a:gd name="connsiteX4" fmla="*/ 10758 w 12202758"/>
              <a:gd name="connsiteY4" fmla="*/ 6858000 h 6858000"/>
              <a:gd name="connsiteX5" fmla="*/ 0 w 12202758"/>
              <a:gd name="connsiteY5" fmla="*/ 5249732 h 6858000"/>
              <a:gd name="connsiteX6" fmla="*/ 5701554 w 12202758"/>
              <a:gd name="connsiteY6" fmla="*/ 2893808 h 6858000"/>
              <a:gd name="connsiteX0" fmla="*/ 5701554 w 12202758"/>
              <a:gd name="connsiteY0" fmla="*/ 2893809 h 6858001"/>
              <a:gd name="connsiteX1" fmla="*/ 10940528 w 12202758"/>
              <a:gd name="connsiteY1" fmla="*/ 0 h 6858001"/>
              <a:gd name="connsiteX2" fmla="*/ 12202758 w 12202758"/>
              <a:gd name="connsiteY2" fmla="*/ 1 h 6858001"/>
              <a:gd name="connsiteX3" fmla="*/ 12202758 w 12202758"/>
              <a:gd name="connsiteY3" fmla="*/ 6858001 h 6858001"/>
              <a:gd name="connsiteX4" fmla="*/ 10758 w 12202758"/>
              <a:gd name="connsiteY4" fmla="*/ 6858001 h 6858001"/>
              <a:gd name="connsiteX5" fmla="*/ 0 w 12202758"/>
              <a:gd name="connsiteY5" fmla="*/ 5249733 h 6858001"/>
              <a:gd name="connsiteX6" fmla="*/ 5701554 w 12202758"/>
              <a:gd name="connsiteY6" fmla="*/ 2893809 h 6858001"/>
              <a:gd name="connsiteX0" fmla="*/ 5583220 w 12202758"/>
              <a:gd name="connsiteY0" fmla="*/ 2571079 h 6858001"/>
              <a:gd name="connsiteX1" fmla="*/ 10940528 w 12202758"/>
              <a:gd name="connsiteY1" fmla="*/ 0 h 6858001"/>
              <a:gd name="connsiteX2" fmla="*/ 12202758 w 12202758"/>
              <a:gd name="connsiteY2" fmla="*/ 1 h 6858001"/>
              <a:gd name="connsiteX3" fmla="*/ 12202758 w 12202758"/>
              <a:gd name="connsiteY3" fmla="*/ 6858001 h 6858001"/>
              <a:gd name="connsiteX4" fmla="*/ 10758 w 12202758"/>
              <a:gd name="connsiteY4" fmla="*/ 6858001 h 6858001"/>
              <a:gd name="connsiteX5" fmla="*/ 0 w 12202758"/>
              <a:gd name="connsiteY5" fmla="*/ 5249733 h 6858001"/>
              <a:gd name="connsiteX6" fmla="*/ 5583220 w 12202758"/>
              <a:gd name="connsiteY6" fmla="*/ 2571079 h 6858001"/>
              <a:gd name="connsiteX0" fmla="*/ 0 w 12202758"/>
              <a:gd name="connsiteY0" fmla="*/ 5249733 h 6858001"/>
              <a:gd name="connsiteX1" fmla="*/ 10940528 w 12202758"/>
              <a:gd name="connsiteY1" fmla="*/ 0 h 6858001"/>
              <a:gd name="connsiteX2" fmla="*/ 12202758 w 12202758"/>
              <a:gd name="connsiteY2" fmla="*/ 1 h 6858001"/>
              <a:gd name="connsiteX3" fmla="*/ 12202758 w 12202758"/>
              <a:gd name="connsiteY3" fmla="*/ 6858001 h 6858001"/>
              <a:gd name="connsiteX4" fmla="*/ 10758 w 12202758"/>
              <a:gd name="connsiteY4" fmla="*/ 6858001 h 6858001"/>
              <a:gd name="connsiteX5" fmla="*/ 0 w 12202758"/>
              <a:gd name="connsiteY5" fmla="*/ 5249733 h 6858001"/>
              <a:gd name="connsiteX0" fmla="*/ 0 w 12202758"/>
              <a:gd name="connsiteY0" fmla="*/ 5249733 h 6858001"/>
              <a:gd name="connsiteX1" fmla="*/ 10940528 w 12202758"/>
              <a:gd name="connsiteY1" fmla="*/ 0 h 6858001"/>
              <a:gd name="connsiteX2" fmla="*/ 12202758 w 12202758"/>
              <a:gd name="connsiteY2" fmla="*/ 1 h 6858001"/>
              <a:gd name="connsiteX3" fmla="*/ 12202758 w 12202758"/>
              <a:gd name="connsiteY3" fmla="*/ 6858001 h 6858001"/>
              <a:gd name="connsiteX4" fmla="*/ 272015 w 12202758"/>
              <a:gd name="connsiteY4" fmla="*/ 6409701 h 6858001"/>
              <a:gd name="connsiteX5" fmla="*/ 0 w 12202758"/>
              <a:gd name="connsiteY5" fmla="*/ 5249733 h 6858001"/>
              <a:gd name="connsiteX0" fmla="*/ 3756 w 12206514"/>
              <a:gd name="connsiteY0" fmla="*/ 5249733 h 6872463"/>
              <a:gd name="connsiteX1" fmla="*/ 10944284 w 12206514"/>
              <a:gd name="connsiteY1" fmla="*/ 0 h 6872463"/>
              <a:gd name="connsiteX2" fmla="*/ 12206514 w 12206514"/>
              <a:gd name="connsiteY2" fmla="*/ 1 h 6872463"/>
              <a:gd name="connsiteX3" fmla="*/ 12206514 w 12206514"/>
              <a:gd name="connsiteY3" fmla="*/ 6858001 h 6872463"/>
              <a:gd name="connsiteX4" fmla="*/ 0 w 12206514"/>
              <a:gd name="connsiteY4" fmla="*/ 6872463 h 6872463"/>
              <a:gd name="connsiteX5" fmla="*/ 3756 w 12206514"/>
              <a:gd name="connsiteY5" fmla="*/ 5249733 h 6872463"/>
              <a:gd name="connsiteX0" fmla="*/ 0 w 12231787"/>
              <a:gd name="connsiteY0" fmla="*/ 5249733 h 6872463"/>
              <a:gd name="connsiteX1" fmla="*/ 10969557 w 12231787"/>
              <a:gd name="connsiteY1" fmla="*/ 0 h 6872463"/>
              <a:gd name="connsiteX2" fmla="*/ 12231787 w 12231787"/>
              <a:gd name="connsiteY2" fmla="*/ 1 h 6872463"/>
              <a:gd name="connsiteX3" fmla="*/ 12231787 w 12231787"/>
              <a:gd name="connsiteY3" fmla="*/ 6858001 h 6872463"/>
              <a:gd name="connsiteX4" fmla="*/ 25273 w 12231787"/>
              <a:gd name="connsiteY4" fmla="*/ 6872463 h 6872463"/>
              <a:gd name="connsiteX5" fmla="*/ 0 w 12231787"/>
              <a:gd name="connsiteY5" fmla="*/ 5249733 h 6872463"/>
              <a:gd name="connsiteX0" fmla="*/ 0 w 12217273"/>
              <a:gd name="connsiteY0" fmla="*/ 4758050 h 6872463"/>
              <a:gd name="connsiteX1" fmla="*/ 10955043 w 12217273"/>
              <a:gd name="connsiteY1" fmla="*/ 0 h 6872463"/>
              <a:gd name="connsiteX2" fmla="*/ 12217273 w 12217273"/>
              <a:gd name="connsiteY2" fmla="*/ 1 h 6872463"/>
              <a:gd name="connsiteX3" fmla="*/ 12217273 w 12217273"/>
              <a:gd name="connsiteY3" fmla="*/ 6858001 h 6872463"/>
              <a:gd name="connsiteX4" fmla="*/ 10759 w 12217273"/>
              <a:gd name="connsiteY4" fmla="*/ 6872463 h 6872463"/>
              <a:gd name="connsiteX5" fmla="*/ 0 w 12217273"/>
              <a:gd name="connsiteY5" fmla="*/ 4758050 h 6872463"/>
              <a:gd name="connsiteX0" fmla="*/ 0 w 12217273"/>
              <a:gd name="connsiteY0" fmla="*/ 4928874 h 6872463"/>
              <a:gd name="connsiteX1" fmla="*/ 10955043 w 12217273"/>
              <a:gd name="connsiteY1" fmla="*/ 0 h 6872463"/>
              <a:gd name="connsiteX2" fmla="*/ 12217273 w 12217273"/>
              <a:gd name="connsiteY2" fmla="*/ 1 h 6872463"/>
              <a:gd name="connsiteX3" fmla="*/ 12217273 w 12217273"/>
              <a:gd name="connsiteY3" fmla="*/ 6858001 h 6872463"/>
              <a:gd name="connsiteX4" fmla="*/ 10759 w 12217273"/>
              <a:gd name="connsiteY4" fmla="*/ 6872463 h 6872463"/>
              <a:gd name="connsiteX5" fmla="*/ 0 w 12217273"/>
              <a:gd name="connsiteY5" fmla="*/ 4928874 h 6872463"/>
              <a:gd name="connsiteX0" fmla="*/ 0 w 12217273"/>
              <a:gd name="connsiteY0" fmla="*/ 4928874 h 6872463"/>
              <a:gd name="connsiteX1" fmla="*/ 11183643 w 12217273"/>
              <a:gd name="connsiteY1" fmla="*/ 0 h 6872463"/>
              <a:gd name="connsiteX2" fmla="*/ 12217273 w 12217273"/>
              <a:gd name="connsiteY2" fmla="*/ 1 h 6872463"/>
              <a:gd name="connsiteX3" fmla="*/ 12217273 w 12217273"/>
              <a:gd name="connsiteY3" fmla="*/ 6858001 h 6872463"/>
              <a:gd name="connsiteX4" fmla="*/ 10759 w 12217273"/>
              <a:gd name="connsiteY4" fmla="*/ 6872463 h 6872463"/>
              <a:gd name="connsiteX5" fmla="*/ 0 w 12217273"/>
              <a:gd name="connsiteY5" fmla="*/ 4928874 h 687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7273" h="6872463">
                <a:moveTo>
                  <a:pt x="0" y="4928874"/>
                </a:moveTo>
                <a:lnTo>
                  <a:pt x="11183643" y="0"/>
                </a:lnTo>
                <a:lnTo>
                  <a:pt x="12217273" y="1"/>
                </a:lnTo>
                <a:lnTo>
                  <a:pt x="12217273" y="6858001"/>
                </a:lnTo>
                <a:lnTo>
                  <a:pt x="10759" y="6872463"/>
                </a:lnTo>
                <a:cubicBezTo>
                  <a:pt x="7173" y="6167659"/>
                  <a:pt x="3586" y="5633678"/>
                  <a:pt x="0" y="4928874"/>
                </a:cubicBezTo>
                <a:close/>
              </a:path>
            </a:pathLst>
          </a:custGeom>
          <a:solidFill>
            <a:srgbClr val="482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8000" y="1668463"/>
            <a:ext cx="5970824" cy="2387600"/>
          </a:xfrm>
          <a:prstGeom prst="rect">
            <a:avLst/>
          </a:prstGeom>
        </p:spPr>
        <p:txBody>
          <a:bodyPr anchor="b"/>
          <a:lstStyle>
            <a:lvl1pPr algn="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1942" y="4282326"/>
            <a:ext cx="9076881" cy="78869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line of information goes 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11/7/2018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900" y="5218653"/>
            <a:ext cx="3722924" cy="105907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761999" y="5228178"/>
            <a:ext cx="590551" cy="882903"/>
            <a:chOff x="761999" y="5278978"/>
            <a:chExt cx="590551" cy="882903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999" y="5278978"/>
              <a:ext cx="590551" cy="68843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999" y="6048672"/>
              <a:ext cx="590551" cy="113209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 userDrawn="1"/>
        </p:nvCxnSpPr>
        <p:spPr>
          <a:xfrm flipH="1">
            <a:off x="1721224" y="4138388"/>
            <a:ext cx="10623176" cy="24821"/>
          </a:xfrm>
          <a:prstGeom prst="line">
            <a:avLst/>
          </a:prstGeom>
          <a:ln>
            <a:solidFill>
              <a:srgbClr val="B5A5E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6587965" y="7017615"/>
            <a:ext cx="560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Based on:</a:t>
            </a:r>
            <a:r>
              <a:rPr lang="en-US" baseline="0" dirty="0"/>
              <a:t> </a:t>
            </a:r>
            <a:r>
              <a:rPr lang="en-US" dirty="0"/>
              <a:t>https://ucomm.unl.edu/toolbox/design-layout</a:t>
            </a:r>
          </a:p>
        </p:txBody>
      </p:sp>
    </p:spTree>
    <p:extLst>
      <p:ext uri="{BB962C8B-B14F-4D97-AF65-F5344CB8AC3E}">
        <p14:creationId xmlns:p14="http://schemas.microsoft.com/office/powerpoint/2010/main" val="227764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2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52185E0-1B30-C64C-B155-E39AC52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128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en-US" dirty="0"/>
              <a:t>SUBHEAD / SECTION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3900" y="5219034"/>
            <a:ext cx="590551" cy="843629"/>
            <a:chOff x="1538514" y="5240184"/>
            <a:chExt cx="590551" cy="84362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38514" y="5240184"/>
              <a:ext cx="590551" cy="6759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8514" y="5973995"/>
              <a:ext cx="590551" cy="109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57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BFBB335-31CF-394A-B588-37E4732F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3710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4B37BEED-D307-5C40-81DE-D9B85D52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350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B0E3081E-F9D1-7845-A7A7-35DE14B0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136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95D80-3EE1-2A41-9BE7-7F6BFC92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052DF-EE3B-BE49-9B51-35A1F53B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12728-4EAD-C342-9D29-C946B36E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E62EAE-F300-CB44-957C-8D05A5F213BC}"/>
              </a:ext>
            </a:extLst>
          </p:cNvPr>
          <p:cNvSpPr/>
          <p:nvPr userDrawn="1"/>
        </p:nvSpPr>
        <p:spPr>
          <a:xfrm>
            <a:off x="-109728" y="-121920"/>
            <a:ext cx="12216384" cy="6388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0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96982" y="-96982"/>
            <a:ext cx="12288982" cy="6954983"/>
            <a:chOff x="0" y="-8795"/>
            <a:chExt cx="12192000" cy="6866796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566467" cy="1562820"/>
            </a:xfrm>
            <a:prstGeom prst="rect">
              <a:avLst/>
            </a:prstGeom>
          </p:spPr>
        </p:pic>
        <p:sp>
          <p:nvSpPr>
            <p:cNvPr id="22" name="Rectangle 11"/>
            <p:cNvSpPr/>
            <p:nvPr userDrawn="1"/>
          </p:nvSpPr>
          <p:spPr>
            <a:xfrm>
              <a:off x="0" y="1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5905948 w 12192000"/>
                <a:gd name="connsiteY4" fmla="*/ 3593054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1807285 w 12192000"/>
                <a:gd name="connsiteY4" fmla="*/ 5862918 h 6858000"/>
                <a:gd name="connsiteX5" fmla="*/ 5905948 w 12192000"/>
                <a:gd name="connsiteY5" fmla="*/ 3593054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688489 w 12192000"/>
                <a:gd name="connsiteY4" fmla="*/ 5529431 h 6858000"/>
                <a:gd name="connsiteX5" fmla="*/ 5905948 w 12192000"/>
                <a:gd name="connsiteY5" fmla="*/ 3593054 h 6858000"/>
                <a:gd name="connsiteX0" fmla="*/ 5916706 w 12202758"/>
                <a:gd name="connsiteY0" fmla="*/ 3593054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916706 w 12202758"/>
                <a:gd name="connsiteY5" fmla="*/ 3593054 h 6858000"/>
                <a:gd name="connsiteX0" fmla="*/ 5680038 w 12202758"/>
                <a:gd name="connsiteY0" fmla="*/ 2829262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680038 w 12202758"/>
                <a:gd name="connsiteY5" fmla="*/ 2829262 h 6858000"/>
                <a:gd name="connsiteX0" fmla="*/ 5701554 w 12202758"/>
                <a:gd name="connsiteY0" fmla="*/ 2893808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701554 w 12202758"/>
                <a:gd name="connsiteY5" fmla="*/ 2893808 h 6858000"/>
                <a:gd name="connsiteX0" fmla="*/ 5701554 w 12202758"/>
                <a:gd name="connsiteY0" fmla="*/ 2893808 h 6858000"/>
                <a:gd name="connsiteX1" fmla="*/ 11015831 w 12202758"/>
                <a:gd name="connsiteY1" fmla="*/ 505609 h 6858000"/>
                <a:gd name="connsiteX2" fmla="*/ 12202758 w 12202758"/>
                <a:gd name="connsiteY2" fmla="*/ 0 h 6858000"/>
                <a:gd name="connsiteX3" fmla="*/ 12202758 w 12202758"/>
                <a:gd name="connsiteY3" fmla="*/ 6858000 h 6858000"/>
                <a:gd name="connsiteX4" fmla="*/ 10758 w 12202758"/>
                <a:gd name="connsiteY4" fmla="*/ 6858000 h 6858000"/>
                <a:gd name="connsiteX5" fmla="*/ 0 w 12202758"/>
                <a:gd name="connsiteY5" fmla="*/ 5249732 h 6858000"/>
                <a:gd name="connsiteX6" fmla="*/ 5701554 w 12202758"/>
                <a:gd name="connsiteY6" fmla="*/ 2893808 h 6858000"/>
                <a:gd name="connsiteX0" fmla="*/ 5701554 w 12202758"/>
                <a:gd name="connsiteY0" fmla="*/ 2893809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6" fmla="*/ 5701554 w 12202758"/>
                <a:gd name="connsiteY6" fmla="*/ 2893809 h 6858001"/>
                <a:gd name="connsiteX0" fmla="*/ 5583220 w 12202758"/>
                <a:gd name="connsiteY0" fmla="*/ 2571079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6" fmla="*/ 5583220 w 12202758"/>
                <a:gd name="connsiteY6" fmla="*/ 2571079 h 6858001"/>
                <a:gd name="connsiteX0" fmla="*/ 0 w 12202758"/>
                <a:gd name="connsiteY0" fmla="*/ 5249733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0" fmla="*/ 0 w 12202758"/>
                <a:gd name="connsiteY0" fmla="*/ 5249733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272015 w 12202758"/>
                <a:gd name="connsiteY4" fmla="*/ 6409701 h 6858001"/>
                <a:gd name="connsiteX5" fmla="*/ 0 w 12202758"/>
                <a:gd name="connsiteY5" fmla="*/ 5249733 h 6858001"/>
                <a:gd name="connsiteX0" fmla="*/ 3756 w 12206514"/>
                <a:gd name="connsiteY0" fmla="*/ 5249733 h 6872463"/>
                <a:gd name="connsiteX1" fmla="*/ 10944284 w 12206514"/>
                <a:gd name="connsiteY1" fmla="*/ 0 h 6872463"/>
                <a:gd name="connsiteX2" fmla="*/ 12206514 w 12206514"/>
                <a:gd name="connsiteY2" fmla="*/ 1 h 6872463"/>
                <a:gd name="connsiteX3" fmla="*/ 12206514 w 12206514"/>
                <a:gd name="connsiteY3" fmla="*/ 6858001 h 6872463"/>
                <a:gd name="connsiteX4" fmla="*/ 0 w 12206514"/>
                <a:gd name="connsiteY4" fmla="*/ 6872463 h 6872463"/>
                <a:gd name="connsiteX5" fmla="*/ 3756 w 12206514"/>
                <a:gd name="connsiteY5" fmla="*/ 5249733 h 6872463"/>
                <a:gd name="connsiteX0" fmla="*/ 0 w 12231787"/>
                <a:gd name="connsiteY0" fmla="*/ 5249733 h 6872463"/>
                <a:gd name="connsiteX1" fmla="*/ 10969557 w 12231787"/>
                <a:gd name="connsiteY1" fmla="*/ 0 h 6872463"/>
                <a:gd name="connsiteX2" fmla="*/ 12231787 w 12231787"/>
                <a:gd name="connsiteY2" fmla="*/ 1 h 6872463"/>
                <a:gd name="connsiteX3" fmla="*/ 12231787 w 12231787"/>
                <a:gd name="connsiteY3" fmla="*/ 6858001 h 6872463"/>
                <a:gd name="connsiteX4" fmla="*/ 25273 w 12231787"/>
                <a:gd name="connsiteY4" fmla="*/ 6872463 h 6872463"/>
                <a:gd name="connsiteX5" fmla="*/ 0 w 12231787"/>
                <a:gd name="connsiteY5" fmla="*/ 5249733 h 6872463"/>
                <a:gd name="connsiteX0" fmla="*/ 0 w 12217273"/>
                <a:gd name="connsiteY0" fmla="*/ 4758050 h 6872463"/>
                <a:gd name="connsiteX1" fmla="*/ 109550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758050 h 6872463"/>
                <a:gd name="connsiteX0" fmla="*/ 0 w 12217273"/>
                <a:gd name="connsiteY0" fmla="*/ 4928874 h 6872463"/>
                <a:gd name="connsiteX1" fmla="*/ 109550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928874 h 6872463"/>
                <a:gd name="connsiteX0" fmla="*/ 0 w 12217273"/>
                <a:gd name="connsiteY0" fmla="*/ 4928874 h 6872463"/>
                <a:gd name="connsiteX1" fmla="*/ 111836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928874 h 6872463"/>
                <a:gd name="connsiteX0" fmla="*/ 40236 w 12206709"/>
                <a:gd name="connsiteY0" fmla="*/ 2043846 h 6872463"/>
                <a:gd name="connsiteX1" fmla="*/ 11173079 w 12206709"/>
                <a:gd name="connsiteY1" fmla="*/ 0 h 6872463"/>
                <a:gd name="connsiteX2" fmla="*/ 12206709 w 12206709"/>
                <a:gd name="connsiteY2" fmla="*/ 1 h 6872463"/>
                <a:gd name="connsiteX3" fmla="*/ 12206709 w 12206709"/>
                <a:gd name="connsiteY3" fmla="*/ 6858001 h 6872463"/>
                <a:gd name="connsiteX4" fmla="*/ 195 w 12206709"/>
                <a:gd name="connsiteY4" fmla="*/ 6872463 h 6872463"/>
                <a:gd name="connsiteX5" fmla="*/ 40236 w 12206709"/>
                <a:gd name="connsiteY5" fmla="*/ 2043846 h 6872463"/>
                <a:gd name="connsiteX0" fmla="*/ 40236 w 12206709"/>
                <a:gd name="connsiteY0" fmla="*/ 2043845 h 6872462"/>
                <a:gd name="connsiteX1" fmla="*/ 3349879 w 12206709"/>
                <a:gd name="connsiteY1" fmla="*/ 50614 h 6872462"/>
                <a:gd name="connsiteX2" fmla="*/ 12206709 w 12206709"/>
                <a:gd name="connsiteY2" fmla="*/ 0 h 6872462"/>
                <a:gd name="connsiteX3" fmla="*/ 12206709 w 12206709"/>
                <a:gd name="connsiteY3" fmla="*/ 6858000 h 6872462"/>
                <a:gd name="connsiteX4" fmla="*/ 195 w 12206709"/>
                <a:gd name="connsiteY4" fmla="*/ 6872462 h 6872462"/>
                <a:gd name="connsiteX5" fmla="*/ 40236 w 12206709"/>
                <a:gd name="connsiteY5" fmla="*/ 2043845 h 6872462"/>
                <a:gd name="connsiteX0" fmla="*/ 0 w 12229973"/>
                <a:gd name="connsiteY0" fmla="*/ 2031191 h 6872462"/>
                <a:gd name="connsiteX1" fmla="*/ 3373143 w 12229973"/>
                <a:gd name="connsiteY1" fmla="*/ 50614 h 6872462"/>
                <a:gd name="connsiteX2" fmla="*/ 12229973 w 12229973"/>
                <a:gd name="connsiteY2" fmla="*/ 0 h 6872462"/>
                <a:gd name="connsiteX3" fmla="*/ 12229973 w 12229973"/>
                <a:gd name="connsiteY3" fmla="*/ 6858000 h 6872462"/>
                <a:gd name="connsiteX4" fmla="*/ 23459 w 12229973"/>
                <a:gd name="connsiteY4" fmla="*/ 6872462 h 6872462"/>
                <a:gd name="connsiteX5" fmla="*/ 0 w 12229973"/>
                <a:gd name="connsiteY5" fmla="*/ 2031191 h 6872462"/>
                <a:gd name="connsiteX0" fmla="*/ 0 w 12229973"/>
                <a:gd name="connsiteY0" fmla="*/ 2031192 h 6872463"/>
                <a:gd name="connsiteX1" fmla="*/ 3373143 w 12229973"/>
                <a:gd name="connsiteY1" fmla="*/ 0 h 6872463"/>
                <a:gd name="connsiteX2" fmla="*/ 12229973 w 12229973"/>
                <a:gd name="connsiteY2" fmla="*/ 1 h 6872463"/>
                <a:gd name="connsiteX3" fmla="*/ 12229973 w 12229973"/>
                <a:gd name="connsiteY3" fmla="*/ 6858001 h 6872463"/>
                <a:gd name="connsiteX4" fmla="*/ 23459 w 12229973"/>
                <a:gd name="connsiteY4" fmla="*/ 6872463 h 6872463"/>
                <a:gd name="connsiteX5" fmla="*/ 0 w 12229973"/>
                <a:gd name="connsiteY5" fmla="*/ 2031192 h 687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9973" h="6872463">
                  <a:moveTo>
                    <a:pt x="0" y="2031192"/>
                  </a:moveTo>
                  <a:lnTo>
                    <a:pt x="3373143" y="0"/>
                  </a:lnTo>
                  <a:lnTo>
                    <a:pt x="12229973" y="1"/>
                  </a:lnTo>
                  <a:lnTo>
                    <a:pt x="12229973" y="6858001"/>
                  </a:lnTo>
                  <a:lnTo>
                    <a:pt x="23459" y="6872463"/>
                  </a:lnTo>
                  <a:cubicBezTo>
                    <a:pt x="19873" y="6167659"/>
                    <a:pt x="3586" y="2735996"/>
                    <a:pt x="0" y="2031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11"/>
            <p:cNvSpPr/>
            <p:nvPr userDrawn="1"/>
          </p:nvSpPr>
          <p:spPr>
            <a:xfrm>
              <a:off x="0" y="-8795"/>
              <a:ext cx="3581400" cy="2184321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5905948 w 12192000"/>
                <a:gd name="connsiteY4" fmla="*/ 3593054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1807285 w 12192000"/>
                <a:gd name="connsiteY4" fmla="*/ 5862918 h 6858000"/>
                <a:gd name="connsiteX5" fmla="*/ 5905948 w 12192000"/>
                <a:gd name="connsiteY5" fmla="*/ 3593054 h 6858000"/>
                <a:gd name="connsiteX0" fmla="*/ 5905948 w 12192000"/>
                <a:gd name="connsiteY0" fmla="*/ 3593054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688489 w 12192000"/>
                <a:gd name="connsiteY4" fmla="*/ 5529431 h 6858000"/>
                <a:gd name="connsiteX5" fmla="*/ 5905948 w 12192000"/>
                <a:gd name="connsiteY5" fmla="*/ 3593054 h 6858000"/>
                <a:gd name="connsiteX0" fmla="*/ 5916706 w 12202758"/>
                <a:gd name="connsiteY0" fmla="*/ 3593054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916706 w 12202758"/>
                <a:gd name="connsiteY5" fmla="*/ 3593054 h 6858000"/>
                <a:gd name="connsiteX0" fmla="*/ 5680038 w 12202758"/>
                <a:gd name="connsiteY0" fmla="*/ 2829262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680038 w 12202758"/>
                <a:gd name="connsiteY5" fmla="*/ 2829262 h 6858000"/>
                <a:gd name="connsiteX0" fmla="*/ 5701554 w 12202758"/>
                <a:gd name="connsiteY0" fmla="*/ 2893808 h 6858000"/>
                <a:gd name="connsiteX1" fmla="*/ 12202758 w 12202758"/>
                <a:gd name="connsiteY1" fmla="*/ 0 h 6858000"/>
                <a:gd name="connsiteX2" fmla="*/ 12202758 w 12202758"/>
                <a:gd name="connsiteY2" fmla="*/ 6858000 h 6858000"/>
                <a:gd name="connsiteX3" fmla="*/ 10758 w 12202758"/>
                <a:gd name="connsiteY3" fmla="*/ 6858000 h 6858000"/>
                <a:gd name="connsiteX4" fmla="*/ 0 w 12202758"/>
                <a:gd name="connsiteY4" fmla="*/ 5249732 h 6858000"/>
                <a:gd name="connsiteX5" fmla="*/ 5701554 w 12202758"/>
                <a:gd name="connsiteY5" fmla="*/ 2893808 h 6858000"/>
                <a:gd name="connsiteX0" fmla="*/ 5701554 w 12202758"/>
                <a:gd name="connsiteY0" fmla="*/ 2893808 h 6858000"/>
                <a:gd name="connsiteX1" fmla="*/ 11015831 w 12202758"/>
                <a:gd name="connsiteY1" fmla="*/ 505609 h 6858000"/>
                <a:gd name="connsiteX2" fmla="*/ 12202758 w 12202758"/>
                <a:gd name="connsiteY2" fmla="*/ 0 h 6858000"/>
                <a:gd name="connsiteX3" fmla="*/ 12202758 w 12202758"/>
                <a:gd name="connsiteY3" fmla="*/ 6858000 h 6858000"/>
                <a:gd name="connsiteX4" fmla="*/ 10758 w 12202758"/>
                <a:gd name="connsiteY4" fmla="*/ 6858000 h 6858000"/>
                <a:gd name="connsiteX5" fmla="*/ 0 w 12202758"/>
                <a:gd name="connsiteY5" fmla="*/ 5249732 h 6858000"/>
                <a:gd name="connsiteX6" fmla="*/ 5701554 w 12202758"/>
                <a:gd name="connsiteY6" fmla="*/ 2893808 h 6858000"/>
                <a:gd name="connsiteX0" fmla="*/ 5701554 w 12202758"/>
                <a:gd name="connsiteY0" fmla="*/ 2893809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6" fmla="*/ 5701554 w 12202758"/>
                <a:gd name="connsiteY6" fmla="*/ 2893809 h 6858001"/>
                <a:gd name="connsiteX0" fmla="*/ 5583220 w 12202758"/>
                <a:gd name="connsiteY0" fmla="*/ 2571079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6" fmla="*/ 5583220 w 12202758"/>
                <a:gd name="connsiteY6" fmla="*/ 2571079 h 6858001"/>
                <a:gd name="connsiteX0" fmla="*/ 0 w 12202758"/>
                <a:gd name="connsiteY0" fmla="*/ 5249733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10758 w 12202758"/>
                <a:gd name="connsiteY4" fmla="*/ 6858001 h 6858001"/>
                <a:gd name="connsiteX5" fmla="*/ 0 w 12202758"/>
                <a:gd name="connsiteY5" fmla="*/ 5249733 h 6858001"/>
                <a:gd name="connsiteX0" fmla="*/ 0 w 12202758"/>
                <a:gd name="connsiteY0" fmla="*/ 5249733 h 6858001"/>
                <a:gd name="connsiteX1" fmla="*/ 10940528 w 12202758"/>
                <a:gd name="connsiteY1" fmla="*/ 0 h 6858001"/>
                <a:gd name="connsiteX2" fmla="*/ 12202758 w 12202758"/>
                <a:gd name="connsiteY2" fmla="*/ 1 h 6858001"/>
                <a:gd name="connsiteX3" fmla="*/ 12202758 w 12202758"/>
                <a:gd name="connsiteY3" fmla="*/ 6858001 h 6858001"/>
                <a:gd name="connsiteX4" fmla="*/ 272015 w 12202758"/>
                <a:gd name="connsiteY4" fmla="*/ 6409701 h 6858001"/>
                <a:gd name="connsiteX5" fmla="*/ 0 w 12202758"/>
                <a:gd name="connsiteY5" fmla="*/ 5249733 h 6858001"/>
                <a:gd name="connsiteX0" fmla="*/ 3756 w 12206514"/>
                <a:gd name="connsiteY0" fmla="*/ 5249733 h 6872463"/>
                <a:gd name="connsiteX1" fmla="*/ 10944284 w 12206514"/>
                <a:gd name="connsiteY1" fmla="*/ 0 h 6872463"/>
                <a:gd name="connsiteX2" fmla="*/ 12206514 w 12206514"/>
                <a:gd name="connsiteY2" fmla="*/ 1 h 6872463"/>
                <a:gd name="connsiteX3" fmla="*/ 12206514 w 12206514"/>
                <a:gd name="connsiteY3" fmla="*/ 6858001 h 6872463"/>
                <a:gd name="connsiteX4" fmla="*/ 0 w 12206514"/>
                <a:gd name="connsiteY4" fmla="*/ 6872463 h 6872463"/>
                <a:gd name="connsiteX5" fmla="*/ 3756 w 12206514"/>
                <a:gd name="connsiteY5" fmla="*/ 5249733 h 6872463"/>
                <a:gd name="connsiteX0" fmla="*/ 0 w 12231787"/>
                <a:gd name="connsiteY0" fmla="*/ 5249733 h 6872463"/>
                <a:gd name="connsiteX1" fmla="*/ 10969557 w 12231787"/>
                <a:gd name="connsiteY1" fmla="*/ 0 h 6872463"/>
                <a:gd name="connsiteX2" fmla="*/ 12231787 w 12231787"/>
                <a:gd name="connsiteY2" fmla="*/ 1 h 6872463"/>
                <a:gd name="connsiteX3" fmla="*/ 12231787 w 12231787"/>
                <a:gd name="connsiteY3" fmla="*/ 6858001 h 6872463"/>
                <a:gd name="connsiteX4" fmla="*/ 25273 w 12231787"/>
                <a:gd name="connsiteY4" fmla="*/ 6872463 h 6872463"/>
                <a:gd name="connsiteX5" fmla="*/ 0 w 12231787"/>
                <a:gd name="connsiteY5" fmla="*/ 5249733 h 6872463"/>
                <a:gd name="connsiteX0" fmla="*/ 0 w 12217273"/>
                <a:gd name="connsiteY0" fmla="*/ 4758050 h 6872463"/>
                <a:gd name="connsiteX1" fmla="*/ 109550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758050 h 6872463"/>
                <a:gd name="connsiteX0" fmla="*/ 0 w 12217273"/>
                <a:gd name="connsiteY0" fmla="*/ 4928874 h 6872463"/>
                <a:gd name="connsiteX1" fmla="*/ 109550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928874 h 6872463"/>
                <a:gd name="connsiteX0" fmla="*/ 0 w 12217273"/>
                <a:gd name="connsiteY0" fmla="*/ 4928874 h 6872463"/>
                <a:gd name="connsiteX1" fmla="*/ 111836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4928874 h 6872463"/>
                <a:gd name="connsiteX0" fmla="*/ 0 w 12217273"/>
                <a:gd name="connsiteY0" fmla="*/ 1398510 h 6872463"/>
                <a:gd name="connsiteX1" fmla="*/ 11183643 w 12217273"/>
                <a:gd name="connsiteY1" fmla="*/ 0 h 6872463"/>
                <a:gd name="connsiteX2" fmla="*/ 12217273 w 12217273"/>
                <a:gd name="connsiteY2" fmla="*/ 1 h 6872463"/>
                <a:gd name="connsiteX3" fmla="*/ 12217273 w 12217273"/>
                <a:gd name="connsiteY3" fmla="*/ 6858001 h 6872463"/>
                <a:gd name="connsiteX4" fmla="*/ 10759 w 12217273"/>
                <a:gd name="connsiteY4" fmla="*/ 6872463 h 6872463"/>
                <a:gd name="connsiteX5" fmla="*/ 0 w 12217273"/>
                <a:gd name="connsiteY5" fmla="*/ 1398510 h 6872463"/>
                <a:gd name="connsiteX0" fmla="*/ 0 w 12217273"/>
                <a:gd name="connsiteY0" fmla="*/ 1398509 h 6872462"/>
                <a:gd name="connsiteX1" fmla="*/ 3246143 w 12217273"/>
                <a:gd name="connsiteY1" fmla="*/ 151843 h 6872462"/>
                <a:gd name="connsiteX2" fmla="*/ 12217273 w 12217273"/>
                <a:gd name="connsiteY2" fmla="*/ 0 h 6872462"/>
                <a:gd name="connsiteX3" fmla="*/ 12217273 w 12217273"/>
                <a:gd name="connsiteY3" fmla="*/ 6858000 h 6872462"/>
                <a:gd name="connsiteX4" fmla="*/ 10759 w 12217273"/>
                <a:gd name="connsiteY4" fmla="*/ 6872462 h 6872462"/>
                <a:gd name="connsiteX5" fmla="*/ 0 w 12217273"/>
                <a:gd name="connsiteY5" fmla="*/ 1398509 h 6872462"/>
                <a:gd name="connsiteX0" fmla="*/ 0 w 12217273"/>
                <a:gd name="connsiteY0" fmla="*/ 1398509 h 6872462"/>
                <a:gd name="connsiteX1" fmla="*/ 3246143 w 12217273"/>
                <a:gd name="connsiteY1" fmla="*/ 88574 h 6872462"/>
                <a:gd name="connsiteX2" fmla="*/ 12217273 w 12217273"/>
                <a:gd name="connsiteY2" fmla="*/ 0 h 6872462"/>
                <a:gd name="connsiteX3" fmla="*/ 12217273 w 12217273"/>
                <a:gd name="connsiteY3" fmla="*/ 6858000 h 6872462"/>
                <a:gd name="connsiteX4" fmla="*/ 10759 w 12217273"/>
                <a:gd name="connsiteY4" fmla="*/ 6872462 h 6872462"/>
                <a:gd name="connsiteX5" fmla="*/ 0 w 12217273"/>
                <a:gd name="connsiteY5" fmla="*/ 1398509 h 6872462"/>
                <a:gd name="connsiteX0" fmla="*/ 0 w 12217273"/>
                <a:gd name="connsiteY0" fmla="*/ 1398509 h 6872462"/>
                <a:gd name="connsiteX1" fmla="*/ 3246143 w 12217273"/>
                <a:gd name="connsiteY1" fmla="*/ 25306 h 6872462"/>
                <a:gd name="connsiteX2" fmla="*/ 12217273 w 12217273"/>
                <a:gd name="connsiteY2" fmla="*/ 0 h 6872462"/>
                <a:gd name="connsiteX3" fmla="*/ 12217273 w 12217273"/>
                <a:gd name="connsiteY3" fmla="*/ 6858000 h 6872462"/>
                <a:gd name="connsiteX4" fmla="*/ 10759 w 12217273"/>
                <a:gd name="connsiteY4" fmla="*/ 6872462 h 6872462"/>
                <a:gd name="connsiteX5" fmla="*/ 0 w 12217273"/>
                <a:gd name="connsiteY5" fmla="*/ 1398509 h 6872462"/>
                <a:gd name="connsiteX0" fmla="*/ 0 w 12229973"/>
                <a:gd name="connsiteY0" fmla="*/ 1702197 h 6872462"/>
                <a:gd name="connsiteX1" fmla="*/ 3258843 w 12229973"/>
                <a:gd name="connsiteY1" fmla="*/ 25306 h 6872462"/>
                <a:gd name="connsiteX2" fmla="*/ 12229973 w 12229973"/>
                <a:gd name="connsiteY2" fmla="*/ 0 h 6872462"/>
                <a:gd name="connsiteX3" fmla="*/ 12229973 w 12229973"/>
                <a:gd name="connsiteY3" fmla="*/ 6858000 h 6872462"/>
                <a:gd name="connsiteX4" fmla="*/ 23459 w 12229973"/>
                <a:gd name="connsiteY4" fmla="*/ 6872462 h 6872462"/>
                <a:gd name="connsiteX5" fmla="*/ 0 w 12229973"/>
                <a:gd name="connsiteY5" fmla="*/ 1702197 h 6872462"/>
                <a:gd name="connsiteX0" fmla="*/ 0 w 12229973"/>
                <a:gd name="connsiteY0" fmla="*/ 1702197 h 6872462"/>
                <a:gd name="connsiteX1" fmla="*/ 2433343 w 12229973"/>
                <a:gd name="connsiteY1" fmla="*/ 37960 h 6872462"/>
                <a:gd name="connsiteX2" fmla="*/ 12229973 w 12229973"/>
                <a:gd name="connsiteY2" fmla="*/ 0 h 6872462"/>
                <a:gd name="connsiteX3" fmla="*/ 12229973 w 12229973"/>
                <a:gd name="connsiteY3" fmla="*/ 6858000 h 6872462"/>
                <a:gd name="connsiteX4" fmla="*/ 23459 w 12229973"/>
                <a:gd name="connsiteY4" fmla="*/ 6872462 h 6872462"/>
                <a:gd name="connsiteX5" fmla="*/ 0 w 12229973"/>
                <a:gd name="connsiteY5" fmla="*/ 1702197 h 6872462"/>
                <a:gd name="connsiteX0" fmla="*/ 15041 w 12206914"/>
                <a:gd name="connsiteY0" fmla="*/ 1449124 h 6872462"/>
                <a:gd name="connsiteX1" fmla="*/ 2410284 w 12206914"/>
                <a:gd name="connsiteY1" fmla="*/ 37960 h 6872462"/>
                <a:gd name="connsiteX2" fmla="*/ 12206914 w 12206914"/>
                <a:gd name="connsiteY2" fmla="*/ 0 h 6872462"/>
                <a:gd name="connsiteX3" fmla="*/ 12206914 w 12206914"/>
                <a:gd name="connsiteY3" fmla="*/ 6858000 h 6872462"/>
                <a:gd name="connsiteX4" fmla="*/ 400 w 12206914"/>
                <a:gd name="connsiteY4" fmla="*/ 6872462 h 6872462"/>
                <a:gd name="connsiteX5" fmla="*/ 15041 w 12206914"/>
                <a:gd name="connsiteY5" fmla="*/ 1449124 h 6872462"/>
                <a:gd name="connsiteX0" fmla="*/ 2794 w 12194667"/>
                <a:gd name="connsiteY0" fmla="*/ 1449124 h 6858000"/>
                <a:gd name="connsiteX1" fmla="*/ 2398037 w 12194667"/>
                <a:gd name="connsiteY1" fmla="*/ 37960 h 6858000"/>
                <a:gd name="connsiteX2" fmla="*/ 12194667 w 12194667"/>
                <a:gd name="connsiteY2" fmla="*/ 0 h 6858000"/>
                <a:gd name="connsiteX3" fmla="*/ 12194667 w 12194667"/>
                <a:gd name="connsiteY3" fmla="*/ 6858000 h 6858000"/>
                <a:gd name="connsiteX4" fmla="*/ 853 w 12194667"/>
                <a:gd name="connsiteY4" fmla="*/ 2102042 h 6858000"/>
                <a:gd name="connsiteX5" fmla="*/ 2794 w 12194667"/>
                <a:gd name="connsiteY5" fmla="*/ 1449124 h 6858000"/>
                <a:gd name="connsiteX0" fmla="*/ 2794 w 12194667"/>
                <a:gd name="connsiteY0" fmla="*/ 1449124 h 6858000"/>
                <a:gd name="connsiteX1" fmla="*/ 2398037 w 12194667"/>
                <a:gd name="connsiteY1" fmla="*/ 37960 h 6858000"/>
                <a:gd name="connsiteX2" fmla="*/ 12194667 w 12194667"/>
                <a:gd name="connsiteY2" fmla="*/ 0 h 6858000"/>
                <a:gd name="connsiteX3" fmla="*/ 12194667 w 12194667"/>
                <a:gd name="connsiteY3" fmla="*/ 6858000 h 6858000"/>
                <a:gd name="connsiteX4" fmla="*/ 853 w 12194667"/>
                <a:gd name="connsiteY4" fmla="*/ 2102042 h 6858000"/>
                <a:gd name="connsiteX5" fmla="*/ 2794 w 12194667"/>
                <a:gd name="connsiteY5" fmla="*/ 1449124 h 6858000"/>
                <a:gd name="connsiteX0" fmla="*/ 2794 w 12194667"/>
                <a:gd name="connsiteY0" fmla="*/ 1411164 h 6820040"/>
                <a:gd name="connsiteX1" fmla="*/ 2398037 w 12194667"/>
                <a:gd name="connsiteY1" fmla="*/ 0 h 6820040"/>
                <a:gd name="connsiteX2" fmla="*/ 2999867 w 12194667"/>
                <a:gd name="connsiteY2" fmla="*/ 1 h 6820040"/>
                <a:gd name="connsiteX3" fmla="*/ 12194667 w 12194667"/>
                <a:gd name="connsiteY3" fmla="*/ 6820040 h 6820040"/>
                <a:gd name="connsiteX4" fmla="*/ 853 w 12194667"/>
                <a:gd name="connsiteY4" fmla="*/ 2064082 h 6820040"/>
                <a:gd name="connsiteX5" fmla="*/ 2794 w 12194667"/>
                <a:gd name="connsiteY5" fmla="*/ 1411164 h 6820040"/>
                <a:gd name="connsiteX0" fmla="*/ 2794 w 3406267"/>
                <a:gd name="connsiteY0" fmla="*/ 1411164 h 2064082"/>
                <a:gd name="connsiteX1" fmla="*/ 2398037 w 3406267"/>
                <a:gd name="connsiteY1" fmla="*/ 0 h 2064082"/>
                <a:gd name="connsiteX2" fmla="*/ 2999867 w 3406267"/>
                <a:gd name="connsiteY2" fmla="*/ 1 h 2064082"/>
                <a:gd name="connsiteX3" fmla="*/ 3406267 w 3406267"/>
                <a:gd name="connsiteY3" fmla="*/ 12386 h 2064082"/>
                <a:gd name="connsiteX4" fmla="*/ 853 w 3406267"/>
                <a:gd name="connsiteY4" fmla="*/ 2064082 h 2064082"/>
                <a:gd name="connsiteX5" fmla="*/ 2794 w 3406267"/>
                <a:gd name="connsiteY5" fmla="*/ 1411164 h 20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6267" h="2064082">
                  <a:moveTo>
                    <a:pt x="2794" y="1411164"/>
                  </a:moveTo>
                  <a:lnTo>
                    <a:pt x="2398037" y="0"/>
                  </a:lnTo>
                  <a:lnTo>
                    <a:pt x="2999867" y="1"/>
                  </a:lnTo>
                  <a:lnTo>
                    <a:pt x="3406267" y="12386"/>
                  </a:lnTo>
                  <a:lnTo>
                    <a:pt x="853" y="2064082"/>
                  </a:lnTo>
                  <a:cubicBezTo>
                    <a:pt x="-2733" y="1359278"/>
                    <a:pt x="6380" y="2115968"/>
                    <a:pt x="2794" y="1411164"/>
                  </a:cubicBezTo>
                  <a:close/>
                </a:path>
              </a:pathLst>
            </a:custGeom>
            <a:solidFill>
              <a:srgbClr val="482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02179"/>
            <a:ext cx="10515600" cy="437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11/7/2018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3E18-335F-437C-89F9-3534969646C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23900" y="5219034"/>
            <a:ext cx="590551" cy="843629"/>
            <a:chOff x="1538514" y="5240184"/>
            <a:chExt cx="590551" cy="843629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8514" y="5240184"/>
              <a:ext cx="590551" cy="6759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8514" y="5973995"/>
              <a:ext cx="590551" cy="109818"/>
            </a:xfrm>
            <a:prstGeom prst="rect">
              <a:avLst/>
            </a:prstGeom>
          </p:spPr>
        </p:pic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A524DBE-EC99-1F4F-8AA8-F7117B1F3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Student Learning and Assessment in AES Units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DEFF6EE0-FF99-234F-BAAB-53114734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18"/>
            <a:ext cx="10515600" cy="676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7230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800" b="1" kern="1200" baseline="0">
          <a:solidFill>
            <a:srgbClr val="482E9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nter.cuny.edu/academicassessment/HowTo/AssessMyAcadDeptProg/IdentifyPLO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nter.cuny.edu/academicassessment/HowTo/AssessMyAcadDeptProg/IdentifyPLO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greeprofile.org/" TargetMode="External"/><Relationship Id="rId2" Type="http://schemas.openxmlformats.org/officeDocument/2006/relationships/hyperlink" Target="http://www.aacu.org/leap/essential-learning-outcom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online.asu.edu/objectives-builder/" TargetMode="External"/><Relationship Id="rId2" Type="http://schemas.openxmlformats.org/officeDocument/2006/relationships/hyperlink" Target="https://www.clinton.edu/curriculumcommittee/listofmeasurableverbs.cx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el.bloom@hunter.cuny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0341" y="877511"/>
            <a:ext cx="1007894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Developing </a:t>
            </a:r>
            <a:r>
              <a:rPr lang="en-US" sz="4400" dirty="0"/>
              <a:t>&amp;</a:t>
            </a:r>
            <a:r>
              <a:rPr lang="en-US" sz="4400" dirty="0" smtClean="0"/>
              <a:t> </a:t>
            </a:r>
            <a:r>
              <a:rPr lang="en-US" sz="4400" dirty="0"/>
              <a:t>Improving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Meaningful </a:t>
            </a:r>
            <a:r>
              <a:rPr lang="en-US" sz="4400" dirty="0"/>
              <a:t>Program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Learning </a:t>
            </a:r>
            <a:r>
              <a:rPr lang="en-US" sz="4400" dirty="0"/>
              <a:t>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3333" y="4282326"/>
            <a:ext cx="9980507" cy="78869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Assessment Breakfast Presentation &amp; Workshop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Sponsored by ACERT &amp; the Office of Assessment – November 6, 2019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E1CADA1-D9B7-894F-BC57-3CB39BDD1FED}"/>
              </a:ext>
            </a:extLst>
          </p:cNvPr>
          <p:cNvSpPr txBox="1">
            <a:spLocks/>
          </p:cNvSpPr>
          <p:nvPr/>
        </p:nvSpPr>
        <p:spPr>
          <a:xfrm>
            <a:off x="2070341" y="5398561"/>
            <a:ext cx="9488482" cy="105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Joel </a:t>
            </a:r>
            <a:r>
              <a:rPr lang="en-US" dirty="0"/>
              <a:t>D. Bloom, Director of </a:t>
            </a:r>
            <a:r>
              <a:rPr lang="en-US" dirty="0" smtClean="0"/>
              <a:t>Assessment</a:t>
            </a:r>
          </a:p>
          <a:p>
            <a:pPr algn="l"/>
            <a:r>
              <a:rPr lang="en-US" dirty="0"/>
              <a:t>j</a:t>
            </a:r>
            <a:r>
              <a:rPr lang="en-US" dirty="0" smtClean="0"/>
              <a:t>oel.bloom@hunter.cuny.edu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1793" y="250704"/>
            <a:ext cx="10802007" cy="676670"/>
          </a:xfrm>
        </p:spPr>
        <p:txBody>
          <a:bodyPr/>
          <a:lstStyle/>
          <a:p>
            <a:r>
              <a:rPr lang="en-US" sz="3200" dirty="0" smtClean="0"/>
              <a:t>“Teaching, Learning, &amp; Assessment </a:t>
            </a:r>
            <a:br>
              <a:rPr lang="en-US" sz="3200" dirty="0" smtClean="0"/>
            </a:br>
            <a:r>
              <a:rPr lang="en-US" sz="3200" dirty="0" smtClean="0"/>
              <a:t>as a Continuous Four-Step Cycle” (</a:t>
            </a:r>
            <a:r>
              <a:rPr lang="en-US" sz="3200" dirty="0" err="1" smtClean="0"/>
              <a:t>Suskie</a:t>
            </a:r>
            <a:r>
              <a:rPr lang="en-US" sz="3200" dirty="0" smtClean="0"/>
              <a:t>, 2018) </a:t>
            </a:r>
            <a:endParaRPr lang="en-US" sz="32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031999" y="1387366"/>
          <a:ext cx="8562429" cy="496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77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160" y="204403"/>
            <a:ext cx="9611359" cy="584199"/>
          </a:xfrm>
        </p:spPr>
        <p:txBody>
          <a:bodyPr>
            <a:noAutofit/>
          </a:bodyPr>
          <a:lstStyle/>
          <a:p>
            <a:r>
              <a:rPr lang="en-US" sz="3400" dirty="0"/>
              <a:t>The Assessment Cycle: </a:t>
            </a:r>
            <a:r>
              <a:rPr lang="en-US" sz="3400" u="sng" dirty="0"/>
              <a:t>It Starts with Values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296305"/>
              </p:ext>
            </p:extLst>
          </p:nvPr>
        </p:nvGraphicFramePr>
        <p:xfrm>
          <a:off x="517585" y="990600"/>
          <a:ext cx="10869283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6106160" y="2936240"/>
            <a:ext cx="1656080" cy="148723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Mission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4244388" y="2936240"/>
            <a:ext cx="1504638" cy="148723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Values</a:t>
            </a:r>
            <a:endParaRPr lang="en-US" sz="2100" b="1" dirty="0"/>
          </a:p>
        </p:txBody>
      </p:sp>
      <p:sp>
        <p:nvSpPr>
          <p:cNvPr id="4" name="Right Arrow 3"/>
          <p:cNvSpPr/>
          <p:nvPr/>
        </p:nvSpPr>
        <p:spPr>
          <a:xfrm>
            <a:off x="5829348" y="3520440"/>
            <a:ext cx="276812" cy="54864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7858328">
            <a:off x="5100320" y="2529840"/>
            <a:ext cx="426720" cy="4064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4327964">
            <a:off x="6199949" y="2506236"/>
            <a:ext cx="426720" cy="4064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9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01520"/>
            <a:ext cx="8300720" cy="434299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74878"/>
            <a:ext cx="10515600" cy="676670"/>
          </a:xfrm>
        </p:spPr>
        <p:txBody>
          <a:bodyPr/>
          <a:lstStyle/>
          <a:p>
            <a:r>
              <a:rPr lang="en-US" dirty="0" smtClean="0"/>
              <a:t>The Problem With Bad SLOs:</a:t>
            </a:r>
            <a:br>
              <a:rPr lang="en-US" dirty="0" smtClean="0"/>
            </a:br>
            <a:r>
              <a:rPr lang="en-US" sz="3200" dirty="0" smtClean="0"/>
              <a:t>Even if you do a “valid” assessment, </a:t>
            </a:r>
            <a:br>
              <a:rPr lang="en-US" sz="3200" dirty="0" smtClean="0"/>
            </a:br>
            <a:r>
              <a:rPr lang="en-US" sz="3200" dirty="0" smtClean="0"/>
              <a:t>you don’t learn anything useful!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008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New developments in the field necessitate rethinking the curriculum</a:t>
            </a:r>
          </a:p>
          <a:p>
            <a:r>
              <a:rPr lang="en-US" dirty="0" smtClean="0"/>
              <a:t>Faculty turnover </a:t>
            </a:r>
            <a:r>
              <a:rPr lang="en-US" dirty="0" smtClean="0">
                <a:sym typeface="Wingdings" panose="05000000000000000000" pitchFamily="2" charset="2"/>
              </a:rPr>
              <a:t> changes in focus of the department &amp; major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Recent assessments suggest different or revised areas of focus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Recent assessments haven’t given you useful information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Old PLOs are too few/vague or too specific/numerous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Update Your PLOs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4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686560"/>
            <a:ext cx="9677400" cy="495808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Articulate</a:t>
            </a:r>
            <a:r>
              <a:rPr lang="en-US" dirty="0" smtClean="0"/>
              <a:t> your values (consistent with your mission – which might require some serious revision!)</a:t>
            </a:r>
          </a:p>
          <a:p>
            <a:pPr lvl="1"/>
            <a:r>
              <a:rPr lang="en-US" dirty="0" smtClean="0"/>
              <a:t>Institutional Values (including general education)</a:t>
            </a:r>
          </a:p>
          <a:p>
            <a:pPr lvl="1"/>
            <a:r>
              <a:rPr lang="en-US" dirty="0" smtClean="0"/>
              <a:t>Program/Unit Values</a:t>
            </a:r>
          </a:p>
          <a:p>
            <a:r>
              <a:rPr lang="en-US" u="sng" dirty="0" smtClean="0"/>
              <a:t>Align</a:t>
            </a:r>
            <a:r>
              <a:rPr lang="en-US" dirty="0" smtClean="0"/>
              <a:t>: Create SLOs </a:t>
            </a:r>
            <a:r>
              <a:rPr lang="en-US" dirty="0" smtClean="0"/>
              <a:t>(Student Learning Outcomes) based </a:t>
            </a:r>
            <a:r>
              <a:rPr lang="en-US" dirty="0" smtClean="0"/>
              <a:t>on those values</a:t>
            </a:r>
          </a:p>
          <a:p>
            <a:r>
              <a:rPr lang="en-US" u="sng" dirty="0"/>
              <a:t>Advertise:</a:t>
            </a:r>
            <a:r>
              <a:rPr lang="en-US" dirty="0"/>
              <a:t> Put those values &amp; SLOs front and center in: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Web pages, Department meetings, Curriculum revisions, Curriculum maps, Catalogue, Syllabi, Advisement!!!</a:t>
            </a:r>
          </a:p>
          <a:p>
            <a:r>
              <a:rPr lang="en-US" u="sng" dirty="0" smtClean="0"/>
              <a:t>Assess</a:t>
            </a:r>
            <a:r>
              <a:rPr lang="en-US" dirty="0" smtClean="0"/>
              <a:t>: Design, administer, &amp; analyze assessments carefully aligned with values &amp; SLOs</a:t>
            </a:r>
          </a:p>
          <a:p>
            <a:r>
              <a:rPr lang="en-US" u="sng" dirty="0" smtClean="0"/>
              <a:t>Share</a:t>
            </a:r>
            <a:r>
              <a:rPr lang="en-US" dirty="0" smtClean="0"/>
              <a:t> the results with your faculty &amp; your students!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12240" y="304800"/>
            <a:ext cx="10469880" cy="1238211"/>
          </a:xfrm>
        </p:spPr>
        <p:txBody>
          <a:bodyPr/>
          <a:lstStyle/>
          <a:p>
            <a:r>
              <a:rPr lang="en-US" sz="4000" dirty="0" smtClean="0"/>
              <a:t>How to Implement </a:t>
            </a:r>
            <a:br>
              <a:rPr lang="en-US" sz="4000" dirty="0" smtClean="0"/>
            </a:br>
            <a:r>
              <a:rPr lang="en-US" sz="4000" dirty="0" smtClean="0"/>
              <a:t>Values-Based Assessment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0227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4480" y="1828800"/>
            <a:ext cx="9799320" cy="43481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My major department at my alma mater, then (1986) and now:</a:t>
            </a:r>
          </a:p>
          <a:p>
            <a:pPr lvl="1"/>
            <a:r>
              <a:rPr lang="en-US" dirty="0" smtClean="0"/>
              <a:t>Only discernable published values or SLOs are distribution of courses among subfields &amp; course levels.</a:t>
            </a:r>
          </a:p>
          <a:p>
            <a:r>
              <a:rPr lang="en-US" dirty="0" smtClean="0"/>
              <a:t>A dept. in the sciences at my previous employer. </a:t>
            </a:r>
            <a:r>
              <a:rPr lang="en-US" dirty="0"/>
              <a:t>MS </a:t>
            </a:r>
            <a:r>
              <a:rPr lang="en-US" dirty="0" smtClean="0"/>
              <a:t>PLO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“</a:t>
            </a:r>
            <a:r>
              <a:rPr lang="en-US" dirty="0"/>
              <a:t>Students will demonstrate either an ability to conduct supervised research or an advanced mastery of basic concepts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 dept. in the social sciences:</a:t>
            </a:r>
          </a:p>
          <a:p>
            <a:pPr lvl="1"/>
            <a:r>
              <a:rPr lang="en-US" dirty="0" smtClean="0"/>
              <a:t>PLOs &amp; Ph.D. graduate student manual: research methods requirement can be met through competency in either quantitative or qualitative.</a:t>
            </a:r>
          </a:p>
          <a:p>
            <a:pPr lvl="1"/>
            <a:r>
              <a:rPr lang="en-US" dirty="0" smtClean="0"/>
              <a:t>But they failed students without quantitative competency even if they demonstrated qualitative competency!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06958"/>
            <a:ext cx="10515600" cy="676670"/>
          </a:xfrm>
        </p:spPr>
        <p:txBody>
          <a:bodyPr/>
          <a:lstStyle/>
          <a:p>
            <a:r>
              <a:rPr lang="en-US" sz="4000" dirty="0" smtClean="0"/>
              <a:t>Examples: Values-Free or </a:t>
            </a:r>
            <a:br>
              <a:rPr lang="en-US" sz="4000" dirty="0" smtClean="0"/>
            </a:br>
            <a:r>
              <a:rPr lang="en-US" sz="4000" dirty="0" smtClean="0"/>
              <a:t>Values-Challenged Programs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776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Hunter Assessment web page: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www.hunter.cuny.edu/academicassessment/HowTo/AssessMyAcadDeptProg/IdentifyPLOs</a:t>
            </a:r>
            <a:r>
              <a:rPr lang="en-US" dirty="0" smtClean="0"/>
              <a:t> </a:t>
            </a:r>
            <a:endParaRPr lang="en-US" sz="1200" dirty="0" smtClean="0"/>
          </a:p>
          <a:p>
            <a:pPr lvl="1"/>
            <a:endParaRPr lang="en-US" sz="1200" dirty="0"/>
          </a:p>
          <a:p>
            <a:r>
              <a:rPr lang="en-US" dirty="0"/>
              <a:t>Ideas for program learning outcomes can come </a:t>
            </a:r>
            <a:r>
              <a:rPr lang="en-US" dirty="0" smtClean="0"/>
              <a:t>from various </a:t>
            </a:r>
            <a:r>
              <a:rPr lang="en-US" dirty="0"/>
              <a:t>sources:</a:t>
            </a:r>
          </a:p>
          <a:p>
            <a:pPr lvl="1"/>
            <a:r>
              <a:rPr lang="en-US" dirty="0"/>
              <a:t>First and foremost, from collaborative faculty discussion about the </a:t>
            </a:r>
            <a:r>
              <a:rPr lang="en-US" dirty="0" smtClean="0"/>
              <a:t>program;</a:t>
            </a:r>
            <a:endParaRPr lang="en-US" dirty="0"/>
          </a:p>
          <a:p>
            <a:pPr lvl="1"/>
            <a:r>
              <a:rPr lang="en-US" dirty="0"/>
              <a:t>Suggested outcomes provided by professional organizations.</a:t>
            </a:r>
          </a:p>
          <a:p>
            <a:pPr lvl="1"/>
            <a:r>
              <a:rPr lang="en-US" dirty="0"/>
              <a:t>Complementary departments/programs within the same institution or departments/programs in the same discipline at other institutions.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on Creating PLOs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8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1760" y="1463040"/>
            <a:ext cx="9972040" cy="5161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the Hunter Assessment web page: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www.hunter.cuny.edu/academicassessment/HowTo/AssessMyAcadDeptProg/IdentifyPLOs</a:t>
            </a:r>
            <a:r>
              <a:rPr lang="en-US" dirty="0" smtClean="0"/>
              <a:t> </a:t>
            </a:r>
            <a:endParaRPr lang="en-US" sz="1200" dirty="0" smtClean="0"/>
          </a:p>
          <a:p>
            <a:pPr lvl="1"/>
            <a:endParaRPr lang="en-US" sz="1200" dirty="0"/>
          </a:p>
          <a:p>
            <a:r>
              <a:rPr lang="en-US" dirty="0"/>
              <a:t>Effective program learning </a:t>
            </a:r>
            <a:r>
              <a:rPr lang="en-US" dirty="0" smtClean="0"/>
              <a:t>outcomes:</a:t>
            </a:r>
            <a:endParaRPr lang="en-US" sz="4400" dirty="0"/>
          </a:p>
          <a:p>
            <a:pPr lvl="1"/>
            <a:r>
              <a:rPr lang="en-US" dirty="0" smtClean="0"/>
              <a:t>Are about what students have learned, not what we want to teach them.</a:t>
            </a:r>
          </a:p>
          <a:p>
            <a:pPr lvl="1"/>
            <a:r>
              <a:rPr lang="en-US" dirty="0" smtClean="0"/>
              <a:t>Are </a:t>
            </a:r>
            <a:r>
              <a:rPr lang="en-US" dirty="0" smtClean="0"/>
              <a:t>based on program </a:t>
            </a:r>
            <a:r>
              <a:rPr lang="en-US" u="sng" dirty="0" smtClean="0"/>
              <a:t>values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/>
              <a:t>students' knowledge, skills, and </a:t>
            </a:r>
            <a:r>
              <a:rPr lang="en-US" dirty="0" smtClean="0"/>
              <a:t>capabilities </a:t>
            </a:r>
            <a:r>
              <a:rPr lang="en-US" dirty="0"/>
              <a:t>upon completion of the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Specify </a:t>
            </a:r>
            <a:r>
              <a:rPr lang="en-US" dirty="0" smtClean="0"/>
              <a:t>~three </a:t>
            </a:r>
            <a:r>
              <a:rPr lang="en-US" dirty="0" smtClean="0"/>
              <a:t>to seven </a:t>
            </a:r>
            <a:r>
              <a:rPr lang="en-US" dirty="0"/>
              <a:t>program learning </a:t>
            </a:r>
            <a:r>
              <a:rPr lang="en-US" dirty="0" smtClean="0"/>
              <a:t>outcomes </a:t>
            </a:r>
            <a:r>
              <a:rPr lang="en-US" dirty="0"/>
              <a:t>that can be observed and </a:t>
            </a:r>
            <a:r>
              <a:rPr lang="en-US" dirty="0" smtClean="0"/>
              <a:t>measured</a:t>
            </a:r>
          </a:p>
          <a:p>
            <a:pPr lvl="2"/>
            <a:r>
              <a:rPr lang="en-US" dirty="0" smtClean="0"/>
              <a:t>No magic number, but 1-2 are too few, and 8 or more would be pretty ungainly to assess within a reasonable cycle.</a:t>
            </a:r>
            <a:endParaRPr lang="en-US" dirty="0" smtClean="0"/>
          </a:p>
          <a:p>
            <a:pPr lvl="1"/>
            <a:r>
              <a:rPr lang="en-US" dirty="0" smtClean="0"/>
              <a:t>Align with a course learning outcomes (CLOs) in at least 2 courses at different levels, as shown in your curriculum map.</a:t>
            </a:r>
          </a:p>
          <a:p>
            <a:pPr lvl="1"/>
            <a:r>
              <a:rPr lang="en-US" dirty="0" smtClean="0"/>
              <a:t>Align </a:t>
            </a:r>
            <a:r>
              <a:rPr lang="en-US" dirty="0"/>
              <a:t>with </a:t>
            </a:r>
            <a:r>
              <a:rPr lang="en-US" dirty="0" smtClean="0"/>
              <a:t>institutional </a:t>
            </a:r>
            <a:r>
              <a:rPr lang="en-US" dirty="0"/>
              <a:t>learning </a:t>
            </a:r>
            <a:r>
              <a:rPr lang="en-US" dirty="0" smtClean="0"/>
              <a:t>outcomes (ILOs) </a:t>
            </a:r>
            <a:r>
              <a:rPr lang="en-US" dirty="0"/>
              <a:t>where </a:t>
            </a:r>
            <a:r>
              <a:rPr lang="en-US" dirty="0" smtClean="0"/>
              <a:t>relevant</a:t>
            </a:r>
            <a:endParaRPr lang="en-US" sz="4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on Creating PLOs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07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608667"/>
            <a:ext cx="10830560" cy="4975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Thinking of the institution where you studied as an undergrad: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Take five minutes to think of (and write down):</a:t>
            </a:r>
          </a:p>
          <a:p>
            <a:pPr lvl="2"/>
            <a:r>
              <a:rPr lang="en-US" dirty="0" smtClean="0"/>
              <a:t>1-2 </a:t>
            </a:r>
            <a:r>
              <a:rPr lang="en-US" u="sng" dirty="0" smtClean="0"/>
              <a:t>institutional values</a:t>
            </a:r>
          </a:p>
          <a:p>
            <a:pPr lvl="2"/>
            <a:r>
              <a:rPr lang="en-US" dirty="0"/>
              <a:t>1-2 </a:t>
            </a:r>
            <a:r>
              <a:rPr lang="en-US" dirty="0" smtClean="0"/>
              <a:t>institutional </a:t>
            </a:r>
            <a:r>
              <a:rPr lang="en-US" u="sng" dirty="0"/>
              <a:t>learning outcomes </a:t>
            </a:r>
            <a:r>
              <a:rPr lang="en-US" dirty="0"/>
              <a:t>based on those values</a:t>
            </a:r>
          </a:p>
          <a:p>
            <a:pPr lvl="1"/>
            <a:r>
              <a:rPr lang="en-US" dirty="0" smtClean="0"/>
              <a:t>Take </a:t>
            </a:r>
            <a:r>
              <a:rPr lang="en-US" dirty="0"/>
              <a:t>five minutes to think </a:t>
            </a:r>
            <a:r>
              <a:rPr lang="en-US" dirty="0" smtClean="0"/>
              <a:t>of (and write down):</a:t>
            </a:r>
            <a:endParaRPr lang="en-US" dirty="0"/>
          </a:p>
          <a:p>
            <a:pPr lvl="2"/>
            <a:r>
              <a:rPr lang="en-US" dirty="0"/>
              <a:t>1-2 </a:t>
            </a:r>
            <a:r>
              <a:rPr lang="en-US" u="sng" dirty="0"/>
              <a:t>program values </a:t>
            </a:r>
            <a:r>
              <a:rPr lang="en-US" dirty="0"/>
              <a:t>in your major </a:t>
            </a:r>
          </a:p>
          <a:p>
            <a:pPr lvl="2"/>
            <a:r>
              <a:rPr lang="en-US" dirty="0" smtClean="0"/>
              <a:t>1-2 </a:t>
            </a:r>
            <a:r>
              <a:rPr lang="en-US" dirty="0"/>
              <a:t>program </a:t>
            </a:r>
            <a:r>
              <a:rPr lang="en-US" u="sng" dirty="0" smtClean="0"/>
              <a:t>learning outcomes </a:t>
            </a:r>
            <a:r>
              <a:rPr lang="en-US" dirty="0" smtClean="0"/>
              <a:t>based on those values </a:t>
            </a:r>
          </a:p>
          <a:p>
            <a:pPr lvl="1"/>
            <a:r>
              <a:rPr lang="en-US" dirty="0" smtClean="0"/>
              <a:t>Take five minutes to discuss the values &amp; SLOs you wrote down with 1-3 people sitting near you.</a:t>
            </a:r>
          </a:p>
          <a:p>
            <a:pPr lvl="1"/>
            <a:r>
              <a:rPr lang="en-US" dirty="0" smtClean="0"/>
              <a:t>We’ll then take 5 minutes to hear some examples from the group.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How might the implementation of values-centered assessment transform your institution or your program?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15518"/>
            <a:ext cx="10515600" cy="676670"/>
          </a:xfrm>
        </p:spPr>
        <p:txBody>
          <a:bodyPr/>
          <a:lstStyle/>
          <a:p>
            <a:r>
              <a:rPr lang="en-US" sz="4000" dirty="0" smtClean="0"/>
              <a:t>Activity: Articulating Values, </a:t>
            </a:r>
            <a:br>
              <a:rPr lang="en-US" sz="4000" dirty="0" smtClean="0"/>
            </a:br>
            <a:r>
              <a:rPr lang="en-US" sz="4000" dirty="0" smtClean="0"/>
              <a:t>Creating Values-Centered SLOs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801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8480" y="1828800"/>
            <a:ext cx="9545320" cy="4348162"/>
          </a:xfrm>
        </p:spPr>
        <p:txBody>
          <a:bodyPr/>
          <a:lstStyle/>
          <a:p>
            <a:r>
              <a:rPr lang="en-US" dirty="0" smtClean="0"/>
              <a:t>Describe outcomes, not learning content, products, or activities</a:t>
            </a:r>
          </a:p>
          <a:p>
            <a:r>
              <a:rPr lang="en-US" dirty="0" smtClean="0"/>
              <a:t>Clarify fuzzy terms</a:t>
            </a:r>
          </a:p>
          <a:p>
            <a:r>
              <a:rPr lang="en-US" dirty="0" smtClean="0"/>
              <a:t>Use concrete, observable action verbs when possible</a:t>
            </a:r>
          </a:p>
          <a:p>
            <a:r>
              <a:rPr lang="en-US" dirty="0" smtClean="0"/>
              <a:t>Be rigorous, yet realistic</a:t>
            </a:r>
          </a:p>
          <a:p>
            <a:r>
              <a:rPr lang="en-US" dirty="0" smtClean="0"/>
              <a:t>Be neither too broad nor too specific</a:t>
            </a:r>
          </a:p>
          <a:p>
            <a:r>
              <a:rPr lang="en-US" dirty="0" smtClean="0"/>
              <a:t>Use compound statements judiciously</a:t>
            </a:r>
          </a:p>
          <a:p>
            <a:r>
              <a:rPr lang="en-US" dirty="0" smtClean="0"/>
              <a:t>Limit your 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724101"/>
            <a:ext cx="10515600" cy="676670"/>
          </a:xfrm>
        </p:spPr>
        <p:txBody>
          <a:bodyPr/>
          <a:lstStyle/>
          <a:p>
            <a:r>
              <a:rPr lang="en-US" sz="3600" dirty="0" smtClean="0"/>
              <a:t>Characteristics of Effective Learning Goals </a:t>
            </a:r>
            <a:r>
              <a:rPr lang="en-US" sz="2800" dirty="0" smtClean="0"/>
              <a:t>(</a:t>
            </a:r>
            <a:r>
              <a:rPr lang="en-US" sz="2800" dirty="0" err="1" smtClean="0"/>
              <a:t>Suskie</a:t>
            </a:r>
            <a:r>
              <a:rPr lang="en-US" sz="2800" dirty="0" smtClean="0"/>
              <a:t>, 1998, pp. 46-50)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374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1793" y="250704"/>
            <a:ext cx="10802007" cy="676670"/>
          </a:xfrm>
        </p:spPr>
        <p:txBody>
          <a:bodyPr/>
          <a:lstStyle/>
          <a:p>
            <a:r>
              <a:rPr lang="en-US" sz="3200" dirty="0" smtClean="0"/>
              <a:t>“Teaching, Learning, &amp; Assessment </a:t>
            </a:r>
            <a:br>
              <a:rPr lang="en-US" sz="3200" dirty="0" smtClean="0"/>
            </a:br>
            <a:r>
              <a:rPr lang="en-US" sz="3200" dirty="0" smtClean="0"/>
              <a:t>as a Continuous Four-Step Cycle” (</a:t>
            </a:r>
            <a:r>
              <a:rPr lang="en-US" sz="3200" dirty="0" err="1" smtClean="0"/>
              <a:t>Suskie</a:t>
            </a:r>
            <a:r>
              <a:rPr lang="en-US" sz="3200" dirty="0" smtClean="0"/>
              <a:t>, 2018) </a:t>
            </a:r>
            <a:endParaRPr lang="en-US" sz="32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23124894"/>
              </p:ext>
            </p:extLst>
          </p:nvPr>
        </p:nvGraphicFramePr>
        <p:xfrm>
          <a:off x="2031999" y="1387366"/>
          <a:ext cx="8562429" cy="496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7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7158" y="1807779"/>
            <a:ext cx="10176641" cy="48032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Internal Resources</a:t>
            </a:r>
          </a:p>
          <a:p>
            <a:pPr lvl="1"/>
            <a:r>
              <a:rPr lang="en-US" dirty="0" smtClean="0"/>
              <a:t>Your college’s (or program’s) mission statement, vision statement, and strategic goals</a:t>
            </a:r>
          </a:p>
          <a:p>
            <a:pPr lvl="1"/>
            <a:r>
              <a:rPr lang="en-US" dirty="0" smtClean="0"/>
              <a:t>Syllabi of current courses, especially capstones</a:t>
            </a:r>
          </a:p>
          <a:p>
            <a:r>
              <a:rPr lang="en-US" dirty="0" smtClean="0"/>
              <a:t>External Resources</a:t>
            </a:r>
          </a:p>
          <a:p>
            <a:pPr lvl="1"/>
            <a:r>
              <a:rPr lang="en-US" dirty="0" smtClean="0"/>
              <a:t>Goals or standards espoused by relevant disciplinary associations &amp; accreditors</a:t>
            </a:r>
          </a:p>
          <a:p>
            <a:pPr lvl="1"/>
            <a:r>
              <a:rPr lang="en-US" dirty="0" smtClean="0"/>
              <a:t>Surveys or interviews of prospective employers of graduates of your program</a:t>
            </a:r>
          </a:p>
          <a:p>
            <a:pPr lvl="1"/>
            <a:r>
              <a:rPr lang="en-US" dirty="0" smtClean="0"/>
              <a:t>Admissions criteria for graduate programs your students are applying for</a:t>
            </a:r>
          </a:p>
          <a:p>
            <a:pPr lvl="1"/>
            <a:r>
              <a:rPr lang="en-US" dirty="0" smtClean="0"/>
              <a:t>LEAP Essential Learning Outcomes (</a:t>
            </a:r>
            <a:r>
              <a:rPr lang="en-US" dirty="0" smtClean="0">
                <a:hlinkClick r:id="rId2"/>
              </a:rPr>
              <a:t>www.aacu.org/leap/essential-learning-outcomes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The Degree Qualifications Profile (</a:t>
            </a:r>
            <a:r>
              <a:rPr lang="en-US" dirty="0" smtClean="0">
                <a:hlinkClick r:id="rId3"/>
              </a:rPr>
              <a:t>www.degreeprofile.org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Taxonomies for learning goals</a:t>
            </a:r>
          </a:p>
          <a:p>
            <a:pPr lvl="1"/>
            <a:r>
              <a:rPr lang="en-US" dirty="0" smtClean="0"/>
              <a:t>Google searches of learning outcomes for peer programs.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Resources for Identifying Learning Goals</a:t>
            </a:r>
            <a:br>
              <a:rPr lang="en-US" sz="36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Suskie</a:t>
            </a:r>
            <a:r>
              <a:rPr lang="en-US" sz="2800" dirty="0" smtClean="0"/>
              <a:t>, 1998, pp. 51-52)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328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7680" y="1828800"/>
            <a:ext cx="9596120" cy="4348162"/>
          </a:xfrm>
        </p:spPr>
        <p:txBody>
          <a:bodyPr/>
          <a:lstStyle/>
          <a:p>
            <a:r>
              <a:rPr lang="en-US" dirty="0" smtClean="0"/>
              <a:t>You can find numerous lists of good words to use in student learning outcomes and rubric design. Here is one frequently used </a:t>
            </a:r>
            <a:r>
              <a:rPr lang="en-US" dirty="0" smtClean="0"/>
              <a:t>list, along with an “objectives builder:”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www.clinton.edu/curriculumcommittee/listofmeasurableverbs.cxml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https://teachonline.asu.edu/objectives-builder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Words: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73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41346CB-9EB8-4E4A-8FAE-332FB89B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1087120"/>
            <a:ext cx="11162581" cy="20356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Questions, Comments, Contact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9689E-EF5E-4A54-B607-F35FFDB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F81D735-F935-A646-912F-671AFE21D78C}"/>
              </a:ext>
            </a:extLst>
          </p:cNvPr>
          <p:cNvSpPr txBox="1">
            <a:spLocks/>
          </p:cNvSpPr>
          <p:nvPr/>
        </p:nvSpPr>
        <p:spPr>
          <a:xfrm>
            <a:off x="1938259" y="2937198"/>
            <a:ext cx="8252219" cy="310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rgbClr val="482E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100" dirty="0">
                <a:solidFill>
                  <a:schemeClr val="accent1">
                    <a:lumMod val="50000"/>
                  </a:schemeClr>
                </a:solidFill>
              </a:rPr>
              <a:t>Joel D. </a:t>
            </a:r>
            <a:r>
              <a:rPr lang="en-US" sz="4100" dirty="0" smtClean="0">
                <a:solidFill>
                  <a:schemeClr val="accent1">
                    <a:lumMod val="50000"/>
                  </a:schemeClr>
                </a:solidFill>
              </a:rPr>
              <a:t>Bloom</a:t>
            </a:r>
          </a:p>
          <a:p>
            <a:r>
              <a:rPr lang="en-US" sz="410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joel.bloom@hunter.cuny.edu</a:t>
            </a:r>
            <a:r>
              <a:rPr lang="en-US" sz="4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en-US" sz="41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41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9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333" y="1828800"/>
            <a:ext cx="5751333" cy="43481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But where do the Goals Come From?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99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99801"/>
            <a:ext cx="10515600" cy="676670"/>
          </a:xfrm>
        </p:spPr>
        <p:txBody>
          <a:bodyPr/>
          <a:lstStyle/>
          <a:p>
            <a:r>
              <a:rPr lang="en-US" sz="4000" dirty="0" smtClean="0"/>
              <a:t>Admiral John Stockdale</a:t>
            </a:r>
            <a:br>
              <a:rPr lang="en-US" sz="4000" dirty="0" smtClean="0"/>
            </a:br>
            <a:r>
              <a:rPr lang="en-US" sz="3200" dirty="0" smtClean="0"/>
              <a:t>Vice Presidential Debate, 1992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91" y="1300480"/>
            <a:ext cx="8760176" cy="4927599"/>
          </a:xfrm>
        </p:spPr>
      </p:pic>
      <p:sp>
        <p:nvSpPr>
          <p:cNvPr id="9" name="TextBox 8"/>
          <p:cNvSpPr txBox="1"/>
          <p:nvPr/>
        </p:nvSpPr>
        <p:spPr>
          <a:xfrm>
            <a:off x="5374640" y="5283200"/>
            <a:ext cx="541528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Who am I? Why am I here? </a:t>
            </a:r>
          </a:p>
        </p:txBody>
      </p:sp>
    </p:spTree>
    <p:extLst>
      <p:ext uri="{BB962C8B-B14F-4D97-AF65-F5344CB8AC3E}">
        <p14:creationId xmlns:p14="http://schemas.microsoft.com/office/powerpoint/2010/main" val="38127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2400" y="1828800"/>
            <a:ext cx="9931400" cy="4348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“Assessment has the greatest chance for success when it is based on educational values. This means that for assessment to be truly effective – from an institutional perspective – in improving that which is important, institutional agents including trustees, administrators, faculty, staff, students, and outside publics must first have a shared conception as to what the institution is, what it values, and what it aspires to be.”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i="1" dirty="0" smtClean="0"/>
              <a:t>Banta, Lund, Black, and </a:t>
            </a:r>
            <a:r>
              <a:rPr lang="en-US" sz="2000" i="1" dirty="0" err="1" smtClean="0"/>
              <a:t>Oblander</a:t>
            </a:r>
            <a:r>
              <a:rPr lang="en-US" sz="2000" i="1" dirty="0" smtClean="0"/>
              <a:t>, </a:t>
            </a:r>
            <a:r>
              <a:rPr lang="en-US" sz="2000" i="1" u="sng" dirty="0" smtClean="0"/>
              <a:t>Assessment in Practice: Putting Principles to Work on College Campuses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Jossey</a:t>
            </a:r>
            <a:r>
              <a:rPr lang="en-US" sz="2000" i="1" dirty="0" smtClean="0"/>
              <a:t>-Bass, 1996. </a:t>
            </a:r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Assessment &amp; Values (Banta et al., 1996)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09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9884" y="1672389"/>
            <a:ext cx="9873916" cy="4800599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W</a:t>
            </a:r>
            <a:r>
              <a:rPr lang="en-US" sz="3000" dirty="0" smtClean="0"/>
              <a:t>hat </a:t>
            </a:r>
            <a:r>
              <a:rPr lang="en-US" sz="3000" dirty="0" smtClean="0"/>
              <a:t>do you </a:t>
            </a:r>
            <a:r>
              <a:rPr lang="en-US" sz="3000" dirty="0"/>
              <a:t>really </a:t>
            </a:r>
            <a:r>
              <a:rPr lang="en-US" sz="3000" dirty="0" smtClean="0"/>
              <a:t>care about</a:t>
            </a:r>
            <a:r>
              <a:rPr lang="en-US" sz="3000" dirty="0"/>
              <a:t>? </a:t>
            </a:r>
            <a:endParaRPr lang="en-US" sz="3000" dirty="0" smtClean="0"/>
          </a:p>
          <a:p>
            <a:r>
              <a:rPr lang="en-US" sz="3000" dirty="0" smtClean="0"/>
              <a:t>What </a:t>
            </a:r>
            <a:r>
              <a:rPr lang="en-US" sz="3000" dirty="0"/>
              <a:t>brought </a:t>
            </a:r>
            <a:r>
              <a:rPr lang="en-US" sz="3000" dirty="0" smtClean="0"/>
              <a:t>you </a:t>
            </a:r>
            <a:r>
              <a:rPr lang="en-US" sz="3000" dirty="0"/>
              <a:t>to higher education in the first place? </a:t>
            </a:r>
            <a:endParaRPr lang="en-US" sz="3000" dirty="0" smtClean="0"/>
          </a:p>
          <a:p>
            <a:r>
              <a:rPr lang="en-US" sz="3000" dirty="0" smtClean="0"/>
              <a:t>Why</a:t>
            </a:r>
            <a:r>
              <a:rPr lang="en-US" sz="3000" dirty="0" smtClean="0"/>
              <a:t> </a:t>
            </a:r>
            <a:r>
              <a:rPr lang="en-US" sz="3000" dirty="0"/>
              <a:t>did </a:t>
            </a:r>
            <a:r>
              <a:rPr lang="en-US" sz="3000" dirty="0" smtClean="0"/>
              <a:t>you choose your </a:t>
            </a:r>
            <a:r>
              <a:rPr lang="en-US" sz="3000" dirty="0" smtClean="0"/>
              <a:t>field/specialization?</a:t>
            </a:r>
            <a:endParaRPr lang="en-US" sz="3000" dirty="0" smtClean="0"/>
          </a:p>
          <a:p>
            <a:pPr lvl="1"/>
            <a:r>
              <a:rPr lang="en-US" sz="2600" dirty="0" smtClean="0"/>
              <a:t>What really excites you about your field?</a:t>
            </a:r>
          </a:p>
          <a:p>
            <a:pPr lvl="1"/>
            <a:r>
              <a:rPr lang="en-US" sz="2600" dirty="0" smtClean="0"/>
              <a:t>What would you be devastated about if a student graduated from your program without understanding?</a:t>
            </a:r>
          </a:p>
          <a:p>
            <a:r>
              <a:rPr lang="en-US" sz="3000" dirty="0" smtClean="0"/>
              <a:t>What makes your department/program/unit different than others in your field?</a:t>
            </a:r>
          </a:p>
          <a:p>
            <a:pPr lvl="1"/>
            <a:r>
              <a:rPr lang="en-US" sz="2600" dirty="0" smtClean="0"/>
              <a:t>Methodological, Epistemological or Ideological Approaches</a:t>
            </a:r>
          </a:p>
          <a:p>
            <a:pPr lvl="1"/>
            <a:r>
              <a:rPr lang="en-US" sz="2600" dirty="0" smtClean="0"/>
              <a:t>Subfield Focus</a:t>
            </a:r>
          </a:p>
          <a:p>
            <a:pPr lvl="1"/>
            <a:r>
              <a:rPr lang="en-US" sz="2600" dirty="0" smtClean="0"/>
              <a:t>Philosophy of Teaching, etc.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04537"/>
            <a:ext cx="11836400" cy="1467852"/>
          </a:xfrm>
        </p:spPr>
        <p:txBody>
          <a:bodyPr/>
          <a:lstStyle/>
          <a:p>
            <a:r>
              <a:rPr lang="en-US" sz="40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What </a:t>
            </a:r>
            <a:r>
              <a:rPr lang="en-US" sz="3600" dirty="0"/>
              <a:t>I </a:t>
            </a:r>
            <a:r>
              <a:rPr lang="en-US" sz="3600" dirty="0" smtClean="0"/>
              <a:t>mean </a:t>
            </a:r>
            <a:r>
              <a:rPr lang="en-US" sz="3600" dirty="0"/>
              <a:t>by </a:t>
            </a:r>
            <a:r>
              <a:rPr lang="en-US" sz="3600" dirty="0" smtClean="0"/>
              <a:t>Values-Centered </a:t>
            </a:r>
            <a:r>
              <a:rPr lang="en-US" sz="3600" dirty="0"/>
              <a:t>Assessment:</a:t>
            </a:r>
          </a:p>
        </p:txBody>
      </p:sp>
    </p:spTree>
    <p:extLst>
      <p:ext uri="{BB962C8B-B14F-4D97-AF65-F5344CB8AC3E}">
        <p14:creationId xmlns:p14="http://schemas.microsoft.com/office/powerpoint/2010/main" val="18346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1600199"/>
          </a:xfrm>
        </p:spPr>
        <p:txBody>
          <a:bodyPr/>
          <a:lstStyle/>
          <a:p>
            <a:r>
              <a:rPr lang="en-US" sz="4000" dirty="0"/>
              <a:t>The role of assessment in higher education </a:t>
            </a:r>
            <a:r>
              <a:rPr lang="en-US" sz="4000" u="sng" dirty="0"/>
              <a:t>is</a:t>
            </a:r>
            <a:r>
              <a:rPr lang="en-US" sz="40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242" y="2133599"/>
            <a:ext cx="8722895" cy="3866217"/>
          </a:xfrm>
        </p:spPr>
        <p:txBody>
          <a:bodyPr>
            <a:noAutofit/>
          </a:bodyPr>
          <a:lstStyle/>
          <a:p>
            <a:r>
              <a:rPr lang="en-US" sz="3000" dirty="0"/>
              <a:t>To tell us the extent to which we are doing the things we really care </a:t>
            </a:r>
            <a:r>
              <a:rPr lang="en-US" sz="3000" dirty="0" smtClean="0"/>
              <a:t>about…</a:t>
            </a:r>
          </a:p>
          <a:p>
            <a:pPr lvl="1"/>
            <a:r>
              <a:rPr lang="en-US" sz="2600" dirty="0" smtClean="0"/>
              <a:t>As reflected in our learning outcomes!</a:t>
            </a:r>
            <a:endParaRPr lang="en-US" sz="2600" dirty="0"/>
          </a:p>
          <a:p>
            <a:r>
              <a:rPr lang="en-US" sz="3000" dirty="0"/>
              <a:t>To tell us if our students are really learning the things we want them to learn.</a:t>
            </a:r>
          </a:p>
          <a:p>
            <a:r>
              <a:rPr lang="en-US" sz="3000" dirty="0"/>
              <a:t>To provide us with useable information (a.k.a. actionable data) to help us do all these things we care about even better than we’re doing it now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176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8010" y="1010653"/>
            <a:ext cx="9825789" cy="516630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300" b="1" i="1" u="sng" dirty="0">
                <a:solidFill>
                  <a:srgbClr val="482E92"/>
                </a:solidFill>
                <a:latin typeface="+mj-lt"/>
                <a:ea typeface="+mj-ea"/>
                <a:cs typeface="+mj-cs"/>
              </a:rPr>
              <a:t>Don’t do assessment to satisfy anyone else’s goals or requirements.</a:t>
            </a:r>
          </a:p>
          <a:p>
            <a:r>
              <a:rPr lang="en-US" sz="3200" dirty="0" smtClean="0"/>
              <a:t>Do assessment that will help you and your program achieve the things you care about the most.</a:t>
            </a:r>
          </a:p>
          <a:p>
            <a:r>
              <a:rPr lang="en-US" sz="3200" dirty="0" smtClean="0"/>
              <a:t>To do that, you need: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rogram learning outcomes that actually reflect the things you care about the most, and</a:t>
            </a:r>
          </a:p>
          <a:p>
            <a:pPr lvl="1"/>
            <a:r>
              <a:rPr lang="en-US" sz="2800" dirty="0" smtClean="0"/>
              <a:t>Precise information on what your students are learning with regard to those outcomes.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8168" y="1899920"/>
            <a:ext cx="9765632" cy="48215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 smtClean="0"/>
              <a:t>Are you measuring something you really care about?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 smtClean="0"/>
              <a:t>Do the results matter to you?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 smtClean="0"/>
              <a:t>What will you do with the results once you get them?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3E18-335F-437C-89F9-3534969646C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45739"/>
            <a:ext cx="10515600" cy="676670"/>
          </a:xfrm>
        </p:spPr>
        <p:txBody>
          <a:bodyPr/>
          <a:lstStyle/>
          <a:p>
            <a:r>
              <a:rPr lang="en-US" dirty="0" smtClean="0"/>
              <a:t>The Point Is: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8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17663</TotalTime>
  <Words>1239</Words>
  <Application>Microsoft Office PowerPoint</Application>
  <PresentationFormat>Widescreen</PresentationFormat>
  <Paragraphs>164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Myriad Pro</vt:lpstr>
      <vt:lpstr>Myriad Pro Light</vt:lpstr>
      <vt:lpstr>Wingdings</vt:lpstr>
      <vt:lpstr>Office Theme</vt:lpstr>
      <vt:lpstr>Developing &amp; Improving  Meaningful Program  Learning Outcomes</vt:lpstr>
      <vt:lpstr>“Teaching, Learning, &amp; Assessment  as a Continuous Four-Step Cycle” (Suskie, 2018) </vt:lpstr>
      <vt:lpstr>But where do the Goals Come From?</vt:lpstr>
      <vt:lpstr>Admiral John Stockdale Vice Presidential Debate, 1992</vt:lpstr>
      <vt:lpstr>Assessment &amp; Values (Banta et al., 1996)</vt:lpstr>
      <vt:lpstr>  What I mean by Values-Centered Assessment:</vt:lpstr>
      <vt:lpstr>The role of assessment in higher education is:</vt:lpstr>
      <vt:lpstr>PowerPoint Presentation</vt:lpstr>
      <vt:lpstr>The Point Is: </vt:lpstr>
      <vt:lpstr>“Teaching, Learning, &amp; Assessment  as a Continuous Four-Step Cycle” (Suskie, 2018) </vt:lpstr>
      <vt:lpstr>The Assessment Cycle: It Starts with Values</vt:lpstr>
      <vt:lpstr>The Problem With Bad SLOs: Even if you do a “valid” assessment,  you don’t learn anything useful!</vt:lpstr>
      <vt:lpstr>Reasons to Update Your PLOs</vt:lpstr>
      <vt:lpstr>How to Implement  Values-Based Assessment</vt:lpstr>
      <vt:lpstr>Examples: Values-Free or  Values-Challenged Programs</vt:lpstr>
      <vt:lpstr>Resources on Creating PLOs</vt:lpstr>
      <vt:lpstr>Resources on Creating PLOs</vt:lpstr>
      <vt:lpstr>Activity: Articulating Values,  Creating Values-Centered SLOs</vt:lpstr>
      <vt:lpstr>Characteristics of Effective Learning Goals (Suskie, 1998, pp. 46-50)</vt:lpstr>
      <vt:lpstr>Resources for Identifying Learning Goals (Suskie, 1998, pp. 51-52)</vt:lpstr>
      <vt:lpstr>Assessment Words:</vt:lpstr>
      <vt:lpstr>Questions, Comments, Contact   </vt:lpstr>
    </vt:vector>
  </TitlesOfParts>
  <Company>Hunter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Buckwald</dc:creator>
  <cp:lastModifiedBy>Joel D Bloom</cp:lastModifiedBy>
  <cp:revision>166</cp:revision>
  <cp:lastPrinted>2019-09-13T03:55:49Z</cp:lastPrinted>
  <dcterms:created xsi:type="dcterms:W3CDTF">2018-01-09T20:32:12Z</dcterms:created>
  <dcterms:modified xsi:type="dcterms:W3CDTF">2019-11-14T15:10:58Z</dcterms:modified>
</cp:coreProperties>
</file>