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00" autoAdjust="0"/>
  </p:normalViewPr>
  <p:slideViewPr>
    <p:cSldViewPr>
      <p:cViewPr varScale="1">
        <p:scale>
          <a:sx n="54" d="100"/>
          <a:sy n="54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5F49534-B336-41A2-9397-8AEA59DC5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27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Tuesday Mar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49534-B336-41A2-9397-8AEA59DC5A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7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7A997-12E4-43F0-B8A1-B4784C8ED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C74D3-F5D2-4924-B5DC-B51EF8CE3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3836D-8F4E-4049-805E-251E22F80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F8EFDA-74C9-4183-8825-EF73CC070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882A4C-3C1D-45DD-8D39-E77C11A22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43647D-E5E0-42A3-9744-A008B08A7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4A26B-8967-4401-A452-204138251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5BCF1-E9A3-4B6F-929C-828DC2943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9DA69-948A-40D9-B91D-F773E5F7C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6EB2-34A2-4469-A600-762D72698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78D42-9904-41B6-8E18-2B2A77600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E8B6A-92BE-42D6-94B3-22EC4FD87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AD714-391B-480F-808E-78311BB37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4F8D6-D574-4796-8DBF-D5FFDBEA1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F00FFE-BB07-423A-8DEE-7D05C7A985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1981200"/>
            <a:ext cx="9448800" cy="2667000"/>
          </a:xfrm>
        </p:spPr>
        <p:txBody>
          <a:bodyPr/>
          <a:lstStyle/>
          <a:p>
            <a:r>
              <a:rPr lang="en-US" sz="3200" b="1" u="sng" dirty="0"/>
              <a:t>Today</a:t>
            </a:r>
            <a:r>
              <a:rPr lang="en-US" sz="3200" b="1" u="sng" dirty="0" smtClean="0"/>
              <a:t>:</a:t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/>
              <a:t/>
            </a:r>
            <a:br>
              <a:rPr lang="en-US" sz="3200" b="1" u="sng" dirty="0"/>
            </a:br>
            <a:r>
              <a:rPr lang="en-US" sz="3200" b="1" dirty="0" smtClean="0">
                <a:solidFill>
                  <a:srgbClr val="00B0F0"/>
                </a:solidFill>
              </a:rPr>
              <a:t>Finish Chapter 15 (Temp, Heat, Expansion) 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dirty="0" smtClean="0"/>
              <a:t>(slides as </a:t>
            </a:r>
            <a:r>
              <a:rPr lang="en-US" sz="3200" smtClean="0"/>
              <a:t>posted for </a:t>
            </a:r>
            <a:r>
              <a:rPr lang="en-US" sz="3200" dirty="0" smtClean="0"/>
              <a:t>Lec15)</a:t>
            </a:r>
            <a:r>
              <a:rPr lang="en-US" sz="3200" b="1" dirty="0" smtClean="0">
                <a:solidFill>
                  <a:srgbClr val="00B0F0"/>
                </a:solidFill>
              </a:rPr>
              <a:t/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533400"/>
            <a:ext cx="8458200" cy="5334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5655</TotalTime>
  <Words>6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Today:   Finish Chapter 15 (Temp, Heat, Expansion)   (slides as posted for Lec15)  </vt:lpstr>
    </vt:vector>
  </TitlesOfParts>
  <Company>HC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Today: Finish Chapter 15 (Heat) Start Chapter 19</dc:title>
  <dc:creator>Neepa</dc:creator>
  <cp:lastModifiedBy>Neepa</cp:lastModifiedBy>
  <cp:revision>319</cp:revision>
  <dcterms:created xsi:type="dcterms:W3CDTF">2005-10-25T20:43:57Z</dcterms:created>
  <dcterms:modified xsi:type="dcterms:W3CDTF">2016-10-29T00:58:09Z</dcterms:modified>
</cp:coreProperties>
</file>