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6C61-9275-4E65-8876-6E53020FB4CC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EABAB-9F90-4DA7-AA09-3BC7BA7AB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70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6C61-9275-4E65-8876-6E53020FB4CC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EABAB-9F90-4DA7-AA09-3BC7BA7AB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387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6C61-9275-4E65-8876-6E53020FB4CC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EABAB-9F90-4DA7-AA09-3BC7BA7AB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34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6C61-9275-4E65-8876-6E53020FB4CC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EABAB-9F90-4DA7-AA09-3BC7BA7AB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55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6C61-9275-4E65-8876-6E53020FB4CC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EABAB-9F90-4DA7-AA09-3BC7BA7AB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84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6C61-9275-4E65-8876-6E53020FB4CC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EABAB-9F90-4DA7-AA09-3BC7BA7AB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30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6C61-9275-4E65-8876-6E53020FB4CC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EABAB-9F90-4DA7-AA09-3BC7BA7AB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44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6C61-9275-4E65-8876-6E53020FB4CC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EABAB-9F90-4DA7-AA09-3BC7BA7AB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9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6C61-9275-4E65-8876-6E53020FB4CC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EABAB-9F90-4DA7-AA09-3BC7BA7AB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192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6C61-9275-4E65-8876-6E53020FB4CC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EABAB-9F90-4DA7-AA09-3BC7BA7AB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27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6C61-9275-4E65-8876-6E53020FB4CC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EABAB-9F90-4DA7-AA09-3BC7BA7AB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48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B6C61-9275-4E65-8876-6E53020FB4CC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EABAB-9F90-4DA7-AA09-3BC7BA7AB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34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620000" cy="4724400"/>
          </a:xfrm>
        </p:spPr>
        <p:txBody>
          <a:bodyPr>
            <a:normAutofit fontScale="70000" lnSpcReduction="20000"/>
          </a:bodyPr>
          <a:lstStyle/>
          <a:p>
            <a:r>
              <a:rPr lang="en-US" sz="6300" b="1" u="sng" dirty="0" smtClean="0">
                <a:solidFill>
                  <a:srgbClr val="002060"/>
                </a:solidFill>
              </a:rPr>
              <a:t>Today:  </a:t>
            </a:r>
            <a:r>
              <a:rPr lang="en-US" sz="4600" b="1" dirty="0" smtClean="0">
                <a:solidFill>
                  <a:srgbClr val="002060"/>
                </a:solidFill>
              </a:rPr>
              <a:t>Finish </a:t>
            </a:r>
            <a:r>
              <a:rPr lang="en-US" sz="4600" b="1" dirty="0" err="1" smtClean="0">
                <a:solidFill>
                  <a:srgbClr val="002060"/>
                </a:solidFill>
              </a:rPr>
              <a:t>Ch</a:t>
            </a:r>
            <a:r>
              <a:rPr lang="en-US" sz="4600" b="1" dirty="0" smtClean="0">
                <a:solidFill>
                  <a:srgbClr val="002060"/>
                </a:solidFill>
              </a:rPr>
              <a:t> 22 on Electrostatics</a:t>
            </a:r>
          </a:p>
          <a:p>
            <a:r>
              <a:rPr lang="en-US" sz="4600" b="1" dirty="0" smtClean="0">
                <a:solidFill>
                  <a:srgbClr val="002060"/>
                </a:solidFill>
              </a:rPr>
              <a:t>(slides are as posted up for </a:t>
            </a:r>
            <a:r>
              <a:rPr lang="en-US" sz="4600" b="1" dirty="0" err="1" smtClean="0">
                <a:solidFill>
                  <a:srgbClr val="002060"/>
                </a:solidFill>
              </a:rPr>
              <a:t>Lec</a:t>
            </a:r>
            <a:r>
              <a:rPr lang="en-US" sz="4600" b="1" dirty="0" smtClean="0">
                <a:solidFill>
                  <a:srgbClr val="002060"/>
                </a:solidFill>
              </a:rPr>
              <a:t> 19)</a:t>
            </a:r>
          </a:p>
          <a:p>
            <a:endParaRPr lang="en-US" sz="4600" dirty="0">
              <a:solidFill>
                <a:srgbClr val="002060"/>
              </a:solidFill>
            </a:endParaRPr>
          </a:p>
          <a:p>
            <a:r>
              <a:rPr lang="en-US" sz="5700" b="1" u="sng" dirty="0" smtClean="0">
                <a:solidFill>
                  <a:srgbClr val="002060"/>
                </a:solidFill>
              </a:rPr>
              <a:t>Tues Nov 15</a:t>
            </a:r>
            <a:r>
              <a:rPr lang="en-US" sz="5700" b="1" dirty="0" smtClean="0">
                <a:solidFill>
                  <a:srgbClr val="002060"/>
                </a:solidFill>
              </a:rPr>
              <a:t>: </a:t>
            </a:r>
            <a:r>
              <a:rPr lang="en-US" sz="4200" b="1" dirty="0" smtClean="0">
                <a:solidFill>
                  <a:srgbClr val="002060"/>
                </a:solidFill>
              </a:rPr>
              <a:t>Review Session for Midterm 2</a:t>
            </a:r>
          </a:p>
          <a:p>
            <a:endParaRPr lang="en-US" sz="5200" b="1" dirty="0">
              <a:solidFill>
                <a:srgbClr val="002060"/>
              </a:solidFill>
            </a:endParaRPr>
          </a:p>
          <a:p>
            <a:r>
              <a:rPr lang="en-US" sz="5200" b="1" u="sng" dirty="0" smtClean="0">
                <a:solidFill>
                  <a:srgbClr val="002060"/>
                </a:solidFill>
              </a:rPr>
              <a:t>Fri Nov 18: </a:t>
            </a:r>
            <a:r>
              <a:rPr lang="en-US" sz="4200" b="1" dirty="0" smtClean="0">
                <a:solidFill>
                  <a:srgbClr val="002060"/>
                </a:solidFill>
              </a:rPr>
              <a:t>Midterm 2</a:t>
            </a:r>
          </a:p>
          <a:p>
            <a:r>
              <a:rPr lang="en-US" sz="4200" b="1" dirty="0" err="1" smtClean="0">
                <a:solidFill>
                  <a:srgbClr val="0070C0"/>
                </a:solidFill>
              </a:rPr>
              <a:t>Chs</a:t>
            </a:r>
            <a:r>
              <a:rPr lang="en-US" sz="4200" b="1" dirty="0" smtClean="0">
                <a:solidFill>
                  <a:srgbClr val="0070C0"/>
                </a:solidFill>
              </a:rPr>
              <a:t>. 9, 11, 13, 14, 15, 19, 20, 22</a:t>
            </a:r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endParaRPr lang="en-US" b="1" dirty="0" smtClean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956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49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Phys100</dc:creator>
  <cp:lastModifiedBy>Phys100</cp:lastModifiedBy>
  <cp:revision>2</cp:revision>
  <dcterms:created xsi:type="dcterms:W3CDTF">2016-11-08T21:42:00Z</dcterms:created>
  <dcterms:modified xsi:type="dcterms:W3CDTF">2016-11-08T21:47:22Z</dcterms:modified>
</cp:coreProperties>
</file>